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9cd967682842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06f35f4ccd4bdb"/>
  </p:sldMasterIdLst>
  <p:sldIdLst>
    <p:sldId xmlns:r="http://schemas.openxmlformats.org/officeDocument/2006/relationships" id="256" r:id="Rf8fa15247a554f32"/>
    <p:sldId xmlns:r="http://schemas.openxmlformats.org/officeDocument/2006/relationships" id="257" r:id="Ref6b2e7b402f4210"/>
    <p:sldId xmlns:r="http://schemas.openxmlformats.org/officeDocument/2006/relationships" id="258" r:id="R0fa3e27dc6554b98"/>
    <p:sldId xmlns:r="http://schemas.openxmlformats.org/officeDocument/2006/relationships" id="259" r:id="R9e6d04cb0c424f36"/>
    <p:sldId xmlns:r="http://schemas.openxmlformats.org/officeDocument/2006/relationships" id="260" r:id="Ra7e7ba0658984cae"/>
    <p:sldId xmlns:r="http://schemas.openxmlformats.org/officeDocument/2006/relationships" id="261" r:id="R21ad53c767284c8a"/>
    <p:sldId xmlns:r="http://schemas.openxmlformats.org/officeDocument/2006/relationships" id="262" r:id="R6e2437e3215a47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06f35f4ccd4bdb" /><Relationship Type="http://schemas.openxmlformats.org/officeDocument/2006/relationships/slide" Target="/ppt/slides/slide1.xml" Id="Rf8fa15247a554f32" /><Relationship Type="http://schemas.openxmlformats.org/officeDocument/2006/relationships/slide" Target="/ppt/slides/slide2.xml" Id="Ref6b2e7b402f4210" /><Relationship Type="http://schemas.openxmlformats.org/officeDocument/2006/relationships/slide" Target="/ppt/slides/slide3.xml" Id="R0fa3e27dc6554b98" /><Relationship Type="http://schemas.openxmlformats.org/officeDocument/2006/relationships/slide" Target="/ppt/slides/slide4.xml" Id="R9e6d04cb0c424f36" /><Relationship Type="http://schemas.openxmlformats.org/officeDocument/2006/relationships/slide" Target="/ppt/slides/slide5.xml" Id="Ra7e7ba0658984cae" /><Relationship Type="http://schemas.openxmlformats.org/officeDocument/2006/relationships/slide" Target="/ppt/slides/slide6.xml" Id="R21ad53c767284c8a" /><Relationship Type="http://schemas.openxmlformats.org/officeDocument/2006/relationships/slide" Target="/ppt/slides/slide7.xml" Id="R6e2437e3215a47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c6353ccff747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3250e7e6c24486" /><Relationship Type="http://schemas.openxmlformats.org/officeDocument/2006/relationships/theme" Target="/ppt/slideMasters/theme/theme1.xml" Id="R706d7ab99e0a4c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3250e7e6c244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e6b313c3241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4c907109a46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81da17aca48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f08e1e51247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082c6038442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5891cea6943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eac9e5b6f41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ANDFOSSEN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ANDFOSSEN HOLDING AS ble etablert [år] og holder til i Hvalstad.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128 237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400 437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JOHN MONHOF ANDFOSSEN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Ravnsborgdelet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1395 Hvalstad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926 579 304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ANDFOSSEN HOLDING AS</a:t>
            </a:r>
          </a:p>
        </p:txBody>
      </p:sp>
    </p:spTree>
  </p:cSld>
  <p:clrMapOvr>
    <a:masterClrMapping xmlns:a="http://schemas.openxmlformats.org/drawingml/2006/main"/>
  </p:clrMapOvr>
</p:sld>
</file>