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08e8e0549a43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8d4f88aa124318"/>
  </p:sldMasterIdLst>
  <p:sldIdLst>
    <p:sldId xmlns:r="http://schemas.openxmlformats.org/officeDocument/2006/relationships" id="256" r:id="R3dd2d6dae8514961"/>
    <p:sldId xmlns:r="http://schemas.openxmlformats.org/officeDocument/2006/relationships" id="257" r:id="Rf876f2af4a0d4c41"/>
    <p:sldId xmlns:r="http://schemas.openxmlformats.org/officeDocument/2006/relationships" id="258" r:id="R6a29d88d2eac42bd"/>
    <p:sldId xmlns:r="http://schemas.openxmlformats.org/officeDocument/2006/relationships" id="259" r:id="R81faad5260124c9d"/>
    <p:sldId xmlns:r="http://schemas.openxmlformats.org/officeDocument/2006/relationships" id="260" r:id="Rddc787f79eae4a36"/>
    <p:sldId xmlns:r="http://schemas.openxmlformats.org/officeDocument/2006/relationships" id="261" r:id="R0855a7cfba234da8"/>
    <p:sldId xmlns:r="http://schemas.openxmlformats.org/officeDocument/2006/relationships" id="262" r:id="Rad593da1d1aa49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8d4f88aa124318" /><Relationship Type="http://schemas.openxmlformats.org/officeDocument/2006/relationships/slide" Target="/ppt/slides/slide1.xml" Id="R3dd2d6dae8514961" /><Relationship Type="http://schemas.openxmlformats.org/officeDocument/2006/relationships/slide" Target="/ppt/slides/slide2.xml" Id="Rf876f2af4a0d4c41" /><Relationship Type="http://schemas.openxmlformats.org/officeDocument/2006/relationships/slide" Target="/ppt/slides/slide3.xml" Id="R6a29d88d2eac42bd" /><Relationship Type="http://schemas.openxmlformats.org/officeDocument/2006/relationships/slide" Target="/ppt/slides/slide4.xml" Id="R81faad5260124c9d" /><Relationship Type="http://schemas.openxmlformats.org/officeDocument/2006/relationships/slide" Target="/ppt/slides/slide5.xml" Id="Rddc787f79eae4a36" /><Relationship Type="http://schemas.openxmlformats.org/officeDocument/2006/relationships/slide" Target="/ppt/slides/slide6.xml" Id="R0855a7cfba234da8" /><Relationship Type="http://schemas.openxmlformats.org/officeDocument/2006/relationships/slide" Target="/ppt/slides/slide7.xml" Id="Rad593da1d1aa49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cd9e45223d4e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172ebaa2b444a" /><Relationship Type="http://schemas.openxmlformats.org/officeDocument/2006/relationships/theme" Target="/ppt/slideMasters/theme/theme1.xml" Id="Rcbcbe810977846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a172ebaa2b44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6b480d7e448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a16f3e61348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e9a7668cb4c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3664b8c0f44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3ccc203e141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a3421a97146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fe21c103742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FKB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FKB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−163 209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−431 392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2 199 315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FREDERIC KOLLING BRUDI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5F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926 597 744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FKB INVEST AS</a:t>
            </a:r>
          </a:p>
        </p:txBody>
      </p:sp>
    </p:spTree>
  </p:cSld>
  <p:clrMapOvr>
    <a:masterClrMapping xmlns:a="http://schemas.openxmlformats.org/drawingml/2006/main"/>
  </p:clrMapOvr>
</p:sld>
</file>