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8b7ea7ab09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08e2b3243401c"/>
  </p:sldMasterIdLst>
  <p:sldIdLst>
    <p:sldId xmlns:r="http://schemas.openxmlformats.org/officeDocument/2006/relationships" id="256" r:id="Rfc6602912a3546f3"/>
    <p:sldId xmlns:r="http://schemas.openxmlformats.org/officeDocument/2006/relationships" id="257" r:id="R7a74872abe6248a1"/>
    <p:sldId xmlns:r="http://schemas.openxmlformats.org/officeDocument/2006/relationships" id="258" r:id="R6f9552ddc20146a0"/>
    <p:sldId xmlns:r="http://schemas.openxmlformats.org/officeDocument/2006/relationships" id="259" r:id="R6dcb48c129154335"/>
    <p:sldId xmlns:r="http://schemas.openxmlformats.org/officeDocument/2006/relationships" id="260" r:id="Rd6c726fdcc914498"/>
    <p:sldId xmlns:r="http://schemas.openxmlformats.org/officeDocument/2006/relationships" id="261" r:id="Rc52ac2fc046040b1"/>
    <p:sldId xmlns:r="http://schemas.openxmlformats.org/officeDocument/2006/relationships" id="262" r:id="R3fbcddaf2b9f48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08e2b3243401c" /><Relationship Type="http://schemas.openxmlformats.org/officeDocument/2006/relationships/slide" Target="/ppt/slides/slide1.xml" Id="Rfc6602912a3546f3" /><Relationship Type="http://schemas.openxmlformats.org/officeDocument/2006/relationships/slide" Target="/ppt/slides/slide2.xml" Id="R7a74872abe6248a1" /><Relationship Type="http://schemas.openxmlformats.org/officeDocument/2006/relationships/slide" Target="/ppt/slides/slide3.xml" Id="R6f9552ddc20146a0" /><Relationship Type="http://schemas.openxmlformats.org/officeDocument/2006/relationships/slide" Target="/ppt/slides/slide4.xml" Id="R6dcb48c129154335" /><Relationship Type="http://schemas.openxmlformats.org/officeDocument/2006/relationships/slide" Target="/ppt/slides/slide5.xml" Id="Rd6c726fdcc914498" /><Relationship Type="http://schemas.openxmlformats.org/officeDocument/2006/relationships/slide" Target="/ppt/slides/slide6.xml" Id="Rc52ac2fc046040b1" /><Relationship Type="http://schemas.openxmlformats.org/officeDocument/2006/relationships/slide" Target="/ppt/slides/slide7.xml" Id="R3fbcddaf2b9f48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455ee120b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c2c6261f843e6" /><Relationship Type="http://schemas.openxmlformats.org/officeDocument/2006/relationships/theme" Target="/ppt/slideMasters/theme/theme1.xml" Id="Rda73ca5f35bd4c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c2c6261f8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7586355e5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38bd68dfa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685a01d9646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6f6d8782e43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f94595d0045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b1eebea93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5315dfa444e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PMM INVEST AS ble etablert [år] og holder til i Hovin I Gauldal.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4 632 867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27 983 945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30 438 845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MAGNE MYRVOLD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Nordtømmesvegen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7236 Hovin I Gauldal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PMM INVEST AS</a:t>
            </a:r>
          </a:p>
        </p:txBody>
      </p:sp>
    </p:spTree>
  </p:cSld>
  <p:clrMapOvr>
    <a:masterClrMapping xmlns:a="http://schemas.openxmlformats.org/drawingml/2006/main"/>
  </p:clrMapOvr>
</p:sld>
</file>