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245f3e449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6f61a15a44d59"/>
  </p:sldMasterIdLst>
  <p:sldIdLst>
    <p:sldId xmlns:r="http://schemas.openxmlformats.org/officeDocument/2006/relationships" id="256" r:id="Rd5f998be58074cc0"/>
    <p:sldId xmlns:r="http://schemas.openxmlformats.org/officeDocument/2006/relationships" id="257" r:id="R01e31a171aeb4bb8"/>
    <p:sldId xmlns:r="http://schemas.openxmlformats.org/officeDocument/2006/relationships" id="258" r:id="R73d7b32c83de4afc"/>
    <p:sldId xmlns:r="http://schemas.openxmlformats.org/officeDocument/2006/relationships" id="259" r:id="Rf360743438414f8c"/>
    <p:sldId xmlns:r="http://schemas.openxmlformats.org/officeDocument/2006/relationships" id="260" r:id="R84fa3cbdcbe3412a"/>
    <p:sldId xmlns:r="http://schemas.openxmlformats.org/officeDocument/2006/relationships" id="261" r:id="R4ddf4a9902d341ee"/>
    <p:sldId xmlns:r="http://schemas.openxmlformats.org/officeDocument/2006/relationships" id="262" r:id="R82d674fe2fe5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6f61a15a44d59" /><Relationship Type="http://schemas.openxmlformats.org/officeDocument/2006/relationships/slide" Target="/ppt/slides/slide1.xml" Id="Rd5f998be58074cc0" /><Relationship Type="http://schemas.openxmlformats.org/officeDocument/2006/relationships/slide" Target="/ppt/slides/slide2.xml" Id="R01e31a171aeb4bb8" /><Relationship Type="http://schemas.openxmlformats.org/officeDocument/2006/relationships/slide" Target="/ppt/slides/slide3.xml" Id="R73d7b32c83de4afc" /><Relationship Type="http://schemas.openxmlformats.org/officeDocument/2006/relationships/slide" Target="/ppt/slides/slide4.xml" Id="Rf360743438414f8c" /><Relationship Type="http://schemas.openxmlformats.org/officeDocument/2006/relationships/slide" Target="/ppt/slides/slide5.xml" Id="R84fa3cbdcbe3412a" /><Relationship Type="http://schemas.openxmlformats.org/officeDocument/2006/relationships/slide" Target="/ppt/slides/slide6.xml" Id="R4ddf4a9902d341ee" /><Relationship Type="http://schemas.openxmlformats.org/officeDocument/2006/relationships/slide" Target="/ppt/slides/slide7.xml" Id="R82d674fe2fe5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f039d4376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fac5fec274eda" /><Relationship Type="http://schemas.openxmlformats.org/officeDocument/2006/relationships/theme" Target="/ppt/slideMasters/theme/theme1.xml" Id="Rdc0a3040212f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fac5fec27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4f7fd88d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1fb075c6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02b77850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90da4b25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69a6adbb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a0fa33000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236f5c9f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MARIMAR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2 313 476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JANSEN THARALDSEN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9G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926 609 688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MARIMAR INVEST AS</a:t>
            </a:r>
          </a:p>
        </p:txBody>
      </p:sp>
    </p:spTree>
  </p:cSld>
  <p:clrMapOvr>
    <a:masterClrMapping xmlns:a="http://schemas.openxmlformats.org/drawingml/2006/main"/>
  </p:clrMapOvr>
</p:sld>
</file>