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909f38766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a95e7281c846a0"/>
  </p:sldMasterIdLst>
  <p:sldIdLst>
    <p:sldId xmlns:r="http://schemas.openxmlformats.org/officeDocument/2006/relationships" id="256" r:id="Ra20f9fa66ee14663"/>
    <p:sldId xmlns:r="http://schemas.openxmlformats.org/officeDocument/2006/relationships" id="257" r:id="Re0ebc3541cce4675"/>
    <p:sldId xmlns:r="http://schemas.openxmlformats.org/officeDocument/2006/relationships" id="258" r:id="R1755d60a6329499d"/>
    <p:sldId xmlns:r="http://schemas.openxmlformats.org/officeDocument/2006/relationships" id="259" r:id="R93a1b100e7a5447f"/>
    <p:sldId xmlns:r="http://schemas.openxmlformats.org/officeDocument/2006/relationships" id="260" r:id="R02d5ebf8ac854962"/>
    <p:sldId xmlns:r="http://schemas.openxmlformats.org/officeDocument/2006/relationships" id="261" r:id="R480f4d7cfecb4b1d"/>
    <p:sldId xmlns:r="http://schemas.openxmlformats.org/officeDocument/2006/relationships" id="262" r:id="R4c36b6cdf67e46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95e7281c846a0" /><Relationship Type="http://schemas.openxmlformats.org/officeDocument/2006/relationships/slide" Target="/ppt/slides/slide1.xml" Id="Ra20f9fa66ee14663" /><Relationship Type="http://schemas.openxmlformats.org/officeDocument/2006/relationships/slide" Target="/ppt/slides/slide2.xml" Id="Re0ebc3541cce4675" /><Relationship Type="http://schemas.openxmlformats.org/officeDocument/2006/relationships/slide" Target="/ppt/slides/slide3.xml" Id="R1755d60a6329499d" /><Relationship Type="http://schemas.openxmlformats.org/officeDocument/2006/relationships/slide" Target="/ppt/slides/slide4.xml" Id="R93a1b100e7a5447f" /><Relationship Type="http://schemas.openxmlformats.org/officeDocument/2006/relationships/slide" Target="/ppt/slides/slide5.xml" Id="R02d5ebf8ac854962" /><Relationship Type="http://schemas.openxmlformats.org/officeDocument/2006/relationships/slide" Target="/ppt/slides/slide6.xml" Id="R480f4d7cfecb4b1d" /><Relationship Type="http://schemas.openxmlformats.org/officeDocument/2006/relationships/slide" Target="/ppt/slides/slide7.xml" Id="R4c36b6cdf67e46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fd57a947a4a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c58fe8c5c4b1c" /><Relationship Type="http://schemas.openxmlformats.org/officeDocument/2006/relationships/theme" Target="/ppt/slideMasters/theme/theme1.xml" Id="R48e47e7ad14c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bc58fe8c5c4b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68269f2784e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55f7cc40748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46abd649c49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6a45560c245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be064d37740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9adb1ecd145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31d8be112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PETERSSON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PETERSSON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1 313 581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ÅKE PETERSSON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926 626 825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