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15c7f9068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f31d8a4d674502"/>
  </p:sldMasterIdLst>
  <p:sldIdLst>
    <p:sldId xmlns:r="http://schemas.openxmlformats.org/officeDocument/2006/relationships" id="256" r:id="Rafe75d0e5666449f"/>
    <p:sldId xmlns:r="http://schemas.openxmlformats.org/officeDocument/2006/relationships" id="257" r:id="R179e88d7526f48e0"/>
    <p:sldId xmlns:r="http://schemas.openxmlformats.org/officeDocument/2006/relationships" id="258" r:id="R06fa7e08dc7d4885"/>
    <p:sldId xmlns:r="http://schemas.openxmlformats.org/officeDocument/2006/relationships" id="259" r:id="R958a7d05be0444aa"/>
    <p:sldId xmlns:r="http://schemas.openxmlformats.org/officeDocument/2006/relationships" id="260" r:id="Rcf429d4155b84672"/>
    <p:sldId xmlns:r="http://schemas.openxmlformats.org/officeDocument/2006/relationships" id="261" r:id="Re8e21af2d5c2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31d8a4d674502" /><Relationship Type="http://schemas.openxmlformats.org/officeDocument/2006/relationships/slide" Target="/ppt/slides/slide1.xml" Id="Rafe75d0e5666449f" /><Relationship Type="http://schemas.openxmlformats.org/officeDocument/2006/relationships/slide" Target="/ppt/slides/slide2.xml" Id="R179e88d7526f48e0" /><Relationship Type="http://schemas.openxmlformats.org/officeDocument/2006/relationships/slide" Target="/ppt/slides/slide3.xml" Id="R06fa7e08dc7d4885" /><Relationship Type="http://schemas.openxmlformats.org/officeDocument/2006/relationships/slide" Target="/ppt/slides/slide4.xml" Id="R958a7d05be0444aa" /><Relationship Type="http://schemas.openxmlformats.org/officeDocument/2006/relationships/slide" Target="/ppt/slides/slide5.xml" Id="Rcf429d4155b84672" /><Relationship Type="http://schemas.openxmlformats.org/officeDocument/2006/relationships/slide" Target="/ppt/slides/slide6.xml" Id="Re8e21af2d5c2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fe85f999a45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1417b006d4c6f" /><Relationship Type="http://schemas.openxmlformats.org/officeDocument/2006/relationships/theme" Target="/ppt/slideMasters/theme/theme1.xml" Id="R853c500737bc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e1417b006d4c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71c68f383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13eb977f9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0d85ac0cd42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c88e10f3c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702309a664f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a4b50893d46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Sindre Kvinge Kolseth, Hjalmar Brantings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5143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926 704 591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