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c4a03b35d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d9e8cfa314f03"/>
  </p:sldMasterIdLst>
  <p:sldIdLst>
    <p:sldId xmlns:r="http://schemas.openxmlformats.org/officeDocument/2006/relationships" id="256" r:id="R44ddb2a545754142"/>
    <p:sldId xmlns:r="http://schemas.openxmlformats.org/officeDocument/2006/relationships" id="257" r:id="R6379743569ff4d50"/>
    <p:sldId xmlns:r="http://schemas.openxmlformats.org/officeDocument/2006/relationships" id="258" r:id="R6f55eb5c031f4345"/>
    <p:sldId xmlns:r="http://schemas.openxmlformats.org/officeDocument/2006/relationships" id="259" r:id="R43bc81fbb9ec4d5a"/>
    <p:sldId xmlns:r="http://schemas.openxmlformats.org/officeDocument/2006/relationships" id="260" r:id="R3ee3619f848d4462"/>
    <p:sldId xmlns:r="http://schemas.openxmlformats.org/officeDocument/2006/relationships" id="261" r:id="Rb2f77cb30bca4f7a"/>
    <p:sldId xmlns:r="http://schemas.openxmlformats.org/officeDocument/2006/relationships" id="262" r:id="Rc887ffcb0076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d9e8cfa314f03" /><Relationship Type="http://schemas.openxmlformats.org/officeDocument/2006/relationships/slide" Target="/ppt/slides/slide1.xml" Id="R44ddb2a545754142" /><Relationship Type="http://schemas.openxmlformats.org/officeDocument/2006/relationships/slide" Target="/ppt/slides/slide2.xml" Id="R6379743569ff4d50" /><Relationship Type="http://schemas.openxmlformats.org/officeDocument/2006/relationships/slide" Target="/ppt/slides/slide3.xml" Id="R6f55eb5c031f4345" /><Relationship Type="http://schemas.openxmlformats.org/officeDocument/2006/relationships/slide" Target="/ppt/slides/slide4.xml" Id="R43bc81fbb9ec4d5a" /><Relationship Type="http://schemas.openxmlformats.org/officeDocument/2006/relationships/slide" Target="/ppt/slides/slide5.xml" Id="R3ee3619f848d4462" /><Relationship Type="http://schemas.openxmlformats.org/officeDocument/2006/relationships/slide" Target="/ppt/slides/slide6.xml" Id="Rb2f77cb30bca4f7a" /><Relationship Type="http://schemas.openxmlformats.org/officeDocument/2006/relationships/slide" Target="/ppt/slides/slide7.xml" Id="Rc887ffcb0076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24d04e203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ac0c578ed4d5b" /><Relationship Type="http://schemas.openxmlformats.org/officeDocument/2006/relationships/theme" Target="/ppt/slideMasters/theme/theme1.xml" Id="Rd19ec92ea911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ac0c578ed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377445256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7488d676547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0bb5d6433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dfc27bcf1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fc20d29a40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5c64ae443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6b705c563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1 483 784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SINDRE NIKOLAI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