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97e1028d9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33949ddd9454f"/>
  </p:sldMasterIdLst>
  <p:sldIdLst>
    <p:sldId xmlns:r="http://schemas.openxmlformats.org/officeDocument/2006/relationships" id="256" r:id="R6241cefe5d3d431c"/>
    <p:sldId xmlns:r="http://schemas.openxmlformats.org/officeDocument/2006/relationships" id="257" r:id="Ra1e09dd5120f43fe"/>
    <p:sldId xmlns:r="http://schemas.openxmlformats.org/officeDocument/2006/relationships" id="258" r:id="R8f4cea4288054d4f"/>
    <p:sldId xmlns:r="http://schemas.openxmlformats.org/officeDocument/2006/relationships" id="259" r:id="Rbddf9eadee864c7d"/>
    <p:sldId xmlns:r="http://schemas.openxmlformats.org/officeDocument/2006/relationships" id="260" r:id="Rfdfd6e04f300485f"/>
    <p:sldId xmlns:r="http://schemas.openxmlformats.org/officeDocument/2006/relationships" id="261" r:id="R4bd9cdcb145444eb"/>
    <p:sldId xmlns:r="http://schemas.openxmlformats.org/officeDocument/2006/relationships" id="262" r:id="R0bac8249e033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33949ddd9454f" /><Relationship Type="http://schemas.openxmlformats.org/officeDocument/2006/relationships/slide" Target="/ppt/slides/slide1.xml" Id="R6241cefe5d3d431c" /><Relationship Type="http://schemas.openxmlformats.org/officeDocument/2006/relationships/slide" Target="/ppt/slides/slide2.xml" Id="Ra1e09dd5120f43fe" /><Relationship Type="http://schemas.openxmlformats.org/officeDocument/2006/relationships/slide" Target="/ppt/slides/slide3.xml" Id="R8f4cea4288054d4f" /><Relationship Type="http://schemas.openxmlformats.org/officeDocument/2006/relationships/slide" Target="/ppt/slides/slide4.xml" Id="Rbddf9eadee864c7d" /><Relationship Type="http://schemas.openxmlformats.org/officeDocument/2006/relationships/slide" Target="/ppt/slides/slide5.xml" Id="Rfdfd6e04f300485f" /><Relationship Type="http://schemas.openxmlformats.org/officeDocument/2006/relationships/slide" Target="/ppt/slides/slide6.xml" Id="R4bd9cdcb145444eb" /><Relationship Type="http://schemas.openxmlformats.org/officeDocument/2006/relationships/slide" Target="/ppt/slides/slide7.xml" Id="R0bac8249e033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04784b68e45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2d5c3ef024a9b" /><Relationship Type="http://schemas.openxmlformats.org/officeDocument/2006/relationships/theme" Target="/ppt/slideMasters/theme/theme1.xml" Id="Rb90bc3c7a54d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2d5c3ef02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c456d8888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b68b943da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2c7d3b8aa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7f1f6398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c9d8288f8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3e2c1a582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0ac7739b1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BROMSETH VEGARD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Kveldsolgata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