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0d80f48e974d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d2eb9a4e364965"/>
  </p:sldMasterIdLst>
  <p:sldIdLst>
    <p:sldId xmlns:r="http://schemas.openxmlformats.org/officeDocument/2006/relationships" id="256" r:id="Rd158988f813b49be"/>
    <p:sldId xmlns:r="http://schemas.openxmlformats.org/officeDocument/2006/relationships" id="257" r:id="R5704cf3013ea4945"/>
    <p:sldId xmlns:r="http://schemas.openxmlformats.org/officeDocument/2006/relationships" id="258" r:id="Rfa576903bfca4492"/>
    <p:sldId xmlns:r="http://schemas.openxmlformats.org/officeDocument/2006/relationships" id="259" r:id="R1d46f72dc07d4ce2"/>
    <p:sldId xmlns:r="http://schemas.openxmlformats.org/officeDocument/2006/relationships" id="260" r:id="R85aaa740dbdd4d4d"/>
    <p:sldId xmlns:r="http://schemas.openxmlformats.org/officeDocument/2006/relationships" id="261" r:id="R5f8b213b8f9c4de1"/>
    <p:sldId xmlns:r="http://schemas.openxmlformats.org/officeDocument/2006/relationships" id="262" r:id="R1a5b2411e3dd4b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d2eb9a4e364965" /><Relationship Type="http://schemas.openxmlformats.org/officeDocument/2006/relationships/slide" Target="/ppt/slides/slide1.xml" Id="Rd158988f813b49be" /><Relationship Type="http://schemas.openxmlformats.org/officeDocument/2006/relationships/slide" Target="/ppt/slides/slide2.xml" Id="R5704cf3013ea4945" /><Relationship Type="http://schemas.openxmlformats.org/officeDocument/2006/relationships/slide" Target="/ppt/slides/slide3.xml" Id="Rfa576903bfca4492" /><Relationship Type="http://schemas.openxmlformats.org/officeDocument/2006/relationships/slide" Target="/ppt/slides/slide4.xml" Id="R1d46f72dc07d4ce2" /><Relationship Type="http://schemas.openxmlformats.org/officeDocument/2006/relationships/slide" Target="/ppt/slides/slide5.xml" Id="R85aaa740dbdd4d4d" /><Relationship Type="http://schemas.openxmlformats.org/officeDocument/2006/relationships/slide" Target="/ppt/slides/slide6.xml" Id="R5f8b213b8f9c4de1" /><Relationship Type="http://schemas.openxmlformats.org/officeDocument/2006/relationships/slide" Target="/ppt/slides/slide7.xml" Id="R1a5b2411e3dd4b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e6dd7a743a43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0904c145e42a4" /><Relationship Type="http://schemas.openxmlformats.org/officeDocument/2006/relationships/theme" Target="/ppt/slideMasters/theme/theme1.xml" Id="R888c1b42142440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00904c145e42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4561ce45641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50249340240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967929cee46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47d25a7a846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f0ea3bce14c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f60d549bb4a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22cf1d6164f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ACCOUNT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ACCOUNT GROUP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34 896 865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2 103 233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2 040 548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6 197 665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13 095 131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BETTER ADVICE GROUP AS  –  85,3 %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BOLSØNES INVEST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DEGERBY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LEVE INVEST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FRICON AS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Kunnskapsparken, Loe bruk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926 732 072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