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bebe2dbc5844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069c1dd4eb47df"/>
  </p:sldMasterIdLst>
  <p:sldIdLst>
    <p:sldId xmlns:r="http://schemas.openxmlformats.org/officeDocument/2006/relationships" id="256" r:id="R88ac15661c7b4fca"/>
    <p:sldId xmlns:r="http://schemas.openxmlformats.org/officeDocument/2006/relationships" id="257" r:id="Rfe55ff25495e40ff"/>
    <p:sldId xmlns:r="http://schemas.openxmlformats.org/officeDocument/2006/relationships" id="258" r:id="R18b29af022f548c0"/>
    <p:sldId xmlns:r="http://schemas.openxmlformats.org/officeDocument/2006/relationships" id="259" r:id="Rcc88fe888a9e4011"/>
    <p:sldId xmlns:r="http://schemas.openxmlformats.org/officeDocument/2006/relationships" id="260" r:id="Ra70beba80f1f43ca"/>
    <p:sldId xmlns:r="http://schemas.openxmlformats.org/officeDocument/2006/relationships" id="261" r:id="R60b8fe5109864fcb"/>
    <p:sldId xmlns:r="http://schemas.openxmlformats.org/officeDocument/2006/relationships" id="262" r:id="R2bb52ecf9f3d43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69c1dd4eb47df" /><Relationship Type="http://schemas.openxmlformats.org/officeDocument/2006/relationships/slide" Target="/ppt/slides/slide1.xml" Id="R88ac15661c7b4fca" /><Relationship Type="http://schemas.openxmlformats.org/officeDocument/2006/relationships/slide" Target="/ppt/slides/slide2.xml" Id="Rfe55ff25495e40ff" /><Relationship Type="http://schemas.openxmlformats.org/officeDocument/2006/relationships/slide" Target="/ppt/slides/slide3.xml" Id="R18b29af022f548c0" /><Relationship Type="http://schemas.openxmlformats.org/officeDocument/2006/relationships/slide" Target="/ppt/slides/slide4.xml" Id="Rcc88fe888a9e4011" /><Relationship Type="http://schemas.openxmlformats.org/officeDocument/2006/relationships/slide" Target="/ppt/slides/slide5.xml" Id="Ra70beba80f1f43ca" /><Relationship Type="http://schemas.openxmlformats.org/officeDocument/2006/relationships/slide" Target="/ppt/slides/slide6.xml" Id="R60b8fe5109864fcb" /><Relationship Type="http://schemas.openxmlformats.org/officeDocument/2006/relationships/slide" Target="/ppt/slides/slide7.xml" Id="R2bb52ecf9f3d43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2cfdb258140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bf5ea7e9b4fbf" /><Relationship Type="http://schemas.openxmlformats.org/officeDocument/2006/relationships/theme" Target="/ppt/slideMasters/theme/theme1.xml" Id="Ra6d86cd6b75a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8bf5ea7e9b4f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4dedb46104f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8d3f8ba1849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0a775d4894c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24b51abb8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e2472b1df4e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8f9b7589d46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d6e90ee7c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1 199 631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JERO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INVEST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926 741 624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