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4bb97681dbf463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254e7940e004dd2"/>
  </p:sldMasterIdLst>
  <p:sldIdLst>
    <p:sldId xmlns:r="http://schemas.openxmlformats.org/officeDocument/2006/relationships" id="256" r:id="R444e6919f1274612"/>
    <p:sldId xmlns:r="http://schemas.openxmlformats.org/officeDocument/2006/relationships" id="257" r:id="Ra293db9f2fce4060"/>
    <p:sldId xmlns:r="http://schemas.openxmlformats.org/officeDocument/2006/relationships" id="258" r:id="R91a5f43ee071440b"/>
    <p:sldId xmlns:r="http://schemas.openxmlformats.org/officeDocument/2006/relationships" id="259" r:id="R286f5a2b32c5431c"/>
    <p:sldId xmlns:r="http://schemas.openxmlformats.org/officeDocument/2006/relationships" id="260" r:id="Rd0576e8d97304f74"/>
    <p:sldId xmlns:r="http://schemas.openxmlformats.org/officeDocument/2006/relationships" id="261" r:id="R9ab7759cd426494c"/>
    <p:sldId xmlns:r="http://schemas.openxmlformats.org/officeDocument/2006/relationships" id="262" r:id="R22081093afa84bf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254e7940e004dd2" /><Relationship Type="http://schemas.openxmlformats.org/officeDocument/2006/relationships/slide" Target="/ppt/slides/slide1.xml" Id="R444e6919f1274612" /><Relationship Type="http://schemas.openxmlformats.org/officeDocument/2006/relationships/slide" Target="/ppt/slides/slide2.xml" Id="Ra293db9f2fce4060" /><Relationship Type="http://schemas.openxmlformats.org/officeDocument/2006/relationships/slide" Target="/ppt/slides/slide3.xml" Id="R91a5f43ee071440b" /><Relationship Type="http://schemas.openxmlformats.org/officeDocument/2006/relationships/slide" Target="/ppt/slides/slide4.xml" Id="R286f5a2b32c5431c" /><Relationship Type="http://schemas.openxmlformats.org/officeDocument/2006/relationships/slide" Target="/ppt/slides/slide5.xml" Id="Rd0576e8d97304f74" /><Relationship Type="http://schemas.openxmlformats.org/officeDocument/2006/relationships/slide" Target="/ppt/slides/slide6.xml" Id="R9ab7759cd426494c" /><Relationship Type="http://schemas.openxmlformats.org/officeDocument/2006/relationships/slide" Target="/ppt/slides/slide7.xml" Id="R22081093afa84bf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ebb77787b114df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debd9f04b8458c" /><Relationship Type="http://schemas.openxmlformats.org/officeDocument/2006/relationships/theme" Target="/ppt/slideMasters/theme/theme1.xml" Id="R4c67e51e2ca349c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fdebd9f04b8458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a93e779ca642f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7a7dd853a040c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e4f977b2b7418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ae06b13ed847a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3814122450401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f118f3a7be444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2d05078f6d434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MANOR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MANOR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MANOR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MANOR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MANOR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MANOR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9 977 506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9 866 939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9 905 063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70 574 644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70 574 644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MANOR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NORMANN MARIANNE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MANOR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Marianne Normann, Bergslia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0870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926 741 896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MANOR INVEST AS</a:t>
            </a:r>
          </a:p>
        </p:txBody>
      </p:sp>
    </p:spTree>
  </p:cSld>
  <p:clrMapOvr>
    <a:masterClrMapping xmlns:a="http://schemas.openxmlformats.org/drawingml/2006/main"/>
  </p:clrMapOvr>
</p:sld>
</file>