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ac67e8a1c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88d1ded9a4b08"/>
  </p:sldMasterIdLst>
  <p:sldIdLst>
    <p:sldId xmlns:r="http://schemas.openxmlformats.org/officeDocument/2006/relationships" id="256" r:id="R0f2362c9f67049df"/>
    <p:sldId xmlns:r="http://schemas.openxmlformats.org/officeDocument/2006/relationships" id="257" r:id="Ra150bcb9dc944962"/>
    <p:sldId xmlns:r="http://schemas.openxmlformats.org/officeDocument/2006/relationships" id="258" r:id="R54905c848948452e"/>
    <p:sldId xmlns:r="http://schemas.openxmlformats.org/officeDocument/2006/relationships" id="259" r:id="R3fcf0cfc15b64e1e"/>
    <p:sldId xmlns:r="http://schemas.openxmlformats.org/officeDocument/2006/relationships" id="260" r:id="Rc4f67cfec22645eb"/>
    <p:sldId xmlns:r="http://schemas.openxmlformats.org/officeDocument/2006/relationships" id="261" r:id="Rf2b4ca67c1384472"/>
    <p:sldId xmlns:r="http://schemas.openxmlformats.org/officeDocument/2006/relationships" id="262" r:id="R7e32548364bb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88d1ded9a4b08" /><Relationship Type="http://schemas.openxmlformats.org/officeDocument/2006/relationships/slide" Target="/ppt/slides/slide1.xml" Id="R0f2362c9f67049df" /><Relationship Type="http://schemas.openxmlformats.org/officeDocument/2006/relationships/slide" Target="/ppt/slides/slide2.xml" Id="Ra150bcb9dc944962" /><Relationship Type="http://schemas.openxmlformats.org/officeDocument/2006/relationships/slide" Target="/ppt/slides/slide3.xml" Id="R54905c848948452e" /><Relationship Type="http://schemas.openxmlformats.org/officeDocument/2006/relationships/slide" Target="/ppt/slides/slide4.xml" Id="R3fcf0cfc15b64e1e" /><Relationship Type="http://schemas.openxmlformats.org/officeDocument/2006/relationships/slide" Target="/ppt/slides/slide5.xml" Id="Rc4f67cfec22645eb" /><Relationship Type="http://schemas.openxmlformats.org/officeDocument/2006/relationships/slide" Target="/ppt/slides/slide6.xml" Id="Rf2b4ca67c1384472" /><Relationship Type="http://schemas.openxmlformats.org/officeDocument/2006/relationships/slide" Target="/ppt/slides/slide7.xml" Id="R7e32548364bb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fcc47fa2e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bf88fc9e94a82" /><Relationship Type="http://schemas.openxmlformats.org/officeDocument/2006/relationships/theme" Target="/ppt/slideMasters/theme/theme1.xml" Id="R4c793454e320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bf88fc9e9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8f83db40d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3f4a2a72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13da4c74f44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88c7752bc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345f9cc83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ac74a240c44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38a4a40f74b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VIVO HOLDING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10 801 411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VOKSØY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926 742 620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