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7723e90a7f4e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467985fb34793"/>
  </p:sldMasterIdLst>
  <p:sldIdLst>
    <p:sldId xmlns:r="http://schemas.openxmlformats.org/officeDocument/2006/relationships" id="256" r:id="R86283eebb6f34924"/>
    <p:sldId xmlns:r="http://schemas.openxmlformats.org/officeDocument/2006/relationships" id="257" r:id="Rd12affecc0b546a1"/>
    <p:sldId xmlns:r="http://schemas.openxmlformats.org/officeDocument/2006/relationships" id="258" r:id="Rc1c51a8c488f431c"/>
    <p:sldId xmlns:r="http://schemas.openxmlformats.org/officeDocument/2006/relationships" id="259" r:id="R7a8686f63e9d42f1"/>
    <p:sldId xmlns:r="http://schemas.openxmlformats.org/officeDocument/2006/relationships" id="260" r:id="R53322cfe7cf14638"/>
    <p:sldId xmlns:r="http://schemas.openxmlformats.org/officeDocument/2006/relationships" id="261" r:id="Rc7c72dbcd8c249fe"/>
    <p:sldId xmlns:r="http://schemas.openxmlformats.org/officeDocument/2006/relationships" id="262" r:id="R5e30fc359a0b4f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467985fb34793" /><Relationship Type="http://schemas.openxmlformats.org/officeDocument/2006/relationships/slide" Target="/ppt/slides/slide1.xml" Id="R86283eebb6f34924" /><Relationship Type="http://schemas.openxmlformats.org/officeDocument/2006/relationships/slide" Target="/ppt/slides/slide2.xml" Id="Rd12affecc0b546a1" /><Relationship Type="http://schemas.openxmlformats.org/officeDocument/2006/relationships/slide" Target="/ppt/slides/slide3.xml" Id="Rc1c51a8c488f431c" /><Relationship Type="http://schemas.openxmlformats.org/officeDocument/2006/relationships/slide" Target="/ppt/slides/slide4.xml" Id="R7a8686f63e9d42f1" /><Relationship Type="http://schemas.openxmlformats.org/officeDocument/2006/relationships/slide" Target="/ppt/slides/slide5.xml" Id="R53322cfe7cf14638" /><Relationship Type="http://schemas.openxmlformats.org/officeDocument/2006/relationships/slide" Target="/ppt/slides/slide6.xml" Id="Rc7c72dbcd8c249fe" /><Relationship Type="http://schemas.openxmlformats.org/officeDocument/2006/relationships/slide" Target="/ppt/slides/slide7.xml" Id="R5e30fc359a0b4f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c81ee6e08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c15843ae243f9" /><Relationship Type="http://schemas.openxmlformats.org/officeDocument/2006/relationships/theme" Target="/ppt/slideMasters/theme/theme1.xml" Id="R29b7bdaaaffd48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cc15843ae2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80604d828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399a5585f43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f14ae76b0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97a41e43e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a9b478b2f4b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0f81bf1a040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e722bf6fd47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 FINANS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3 481 606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3 486 450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 SVEND EGIL DALHOLT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926 743 651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