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d6f024e69642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50587c9e149a3"/>
  </p:sldMasterIdLst>
  <p:sldIdLst>
    <p:sldId xmlns:r="http://schemas.openxmlformats.org/officeDocument/2006/relationships" id="256" r:id="R50fc0e8c078f4966"/>
    <p:sldId xmlns:r="http://schemas.openxmlformats.org/officeDocument/2006/relationships" id="257" r:id="R3c829c019076484a"/>
    <p:sldId xmlns:r="http://schemas.openxmlformats.org/officeDocument/2006/relationships" id="258" r:id="Rd4355cc6c0c04405"/>
    <p:sldId xmlns:r="http://schemas.openxmlformats.org/officeDocument/2006/relationships" id="259" r:id="R346578004ca149dc"/>
    <p:sldId xmlns:r="http://schemas.openxmlformats.org/officeDocument/2006/relationships" id="260" r:id="R5812eab73fe94654"/>
    <p:sldId xmlns:r="http://schemas.openxmlformats.org/officeDocument/2006/relationships" id="261" r:id="R2c6115b6ebf646aa"/>
    <p:sldId xmlns:r="http://schemas.openxmlformats.org/officeDocument/2006/relationships" id="262" r:id="Refe2b2d04415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50587c9e149a3" /><Relationship Type="http://schemas.openxmlformats.org/officeDocument/2006/relationships/slide" Target="/ppt/slides/slide1.xml" Id="R50fc0e8c078f4966" /><Relationship Type="http://schemas.openxmlformats.org/officeDocument/2006/relationships/slide" Target="/ppt/slides/slide2.xml" Id="R3c829c019076484a" /><Relationship Type="http://schemas.openxmlformats.org/officeDocument/2006/relationships/slide" Target="/ppt/slides/slide3.xml" Id="Rd4355cc6c0c04405" /><Relationship Type="http://schemas.openxmlformats.org/officeDocument/2006/relationships/slide" Target="/ppt/slides/slide4.xml" Id="R346578004ca149dc" /><Relationship Type="http://schemas.openxmlformats.org/officeDocument/2006/relationships/slide" Target="/ppt/slides/slide5.xml" Id="R5812eab73fe94654" /><Relationship Type="http://schemas.openxmlformats.org/officeDocument/2006/relationships/slide" Target="/ppt/slides/slide6.xml" Id="R2c6115b6ebf646aa" /><Relationship Type="http://schemas.openxmlformats.org/officeDocument/2006/relationships/slide" Target="/ppt/slides/slide7.xml" Id="Refe2b2d04415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77a7dc05ad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255b785814f66" /><Relationship Type="http://schemas.openxmlformats.org/officeDocument/2006/relationships/theme" Target="/ppt/slideMasters/theme/theme1.xml" Id="Rb8bc8b1cf802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3255b78581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0de84c5a48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5205ab6aa49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713eb37ef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a2b317a95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d472eb3d848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e376422304e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607af838641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SID HOLDING AS ble etablert [år] og holder til i Fana.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624 922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1 744 186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1 847 330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SIDSEL BEATE ISTAD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Sidsel Istad Gjerde, Austteigane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5243 Fana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SID HOLDING AS</a:t>
            </a:r>
          </a:p>
        </p:txBody>
      </p:sp>
    </p:spTree>
  </p:cSld>
  <p:clrMapOvr>
    <a:masterClrMapping xmlns:a="http://schemas.openxmlformats.org/drawingml/2006/main"/>
  </p:clrMapOvr>
</p:sld>
</file>