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7e28f0246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3b22068ee4aa6"/>
  </p:sldMasterIdLst>
  <p:sldIdLst>
    <p:sldId xmlns:r="http://schemas.openxmlformats.org/officeDocument/2006/relationships" id="256" r:id="R5d908619928045a9"/>
    <p:sldId xmlns:r="http://schemas.openxmlformats.org/officeDocument/2006/relationships" id="257" r:id="Rdfb345114f634fc9"/>
    <p:sldId xmlns:r="http://schemas.openxmlformats.org/officeDocument/2006/relationships" id="258" r:id="R76baa5d1fe954b60"/>
    <p:sldId xmlns:r="http://schemas.openxmlformats.org/officeDocument/2006/relationships" id="259" r:id="Rcd8e45558c4a47f2"/>
    <p:sldId xmlns:r="http://schemas.openxmlformats.org/officeDocument/2006/relationships" id="260" r:id="Rc98573b2bab745a9"/>
    <p:sldId xmlns:r="http://schemas.openxmlformats.org/officeDocument/2006/relationships" id="261" r:id="R0613f72b2f944ad1"/>
    <p:sldId xmlns:r="http://schemas.openxmlformats.org/officeDocument/2006/relationships" id="262" r:id="Rd272f42086cf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3b22068ee4aa6" /><Relationship Type="http://schemas.openxmlformats.org/officeDocument/2006/relationships/slide" Target="/ppt/slides/slide1.xml" Id="R5d908619928045a9" /><Relationship Type="http://schemas.openxmlformats.org/officeDocument/2006/relationships/slide" Target="/ppt/slides/slide2.xml" Id="Rdfb345114f634fc9" /><Relationship Type="http://schemas.openxmlformats.org/officeDocument/2006/relationships/slide" Target="/ppt/slides/slide3.xml" Id="R76baa5d1fe954b60" /><Relationship Type="http://schemas.openxmlformats.org/officeDocument/2006/relationships/slide" Target="/ppt/slides/slide4.xml" Id="Rcd8e45558c4a47f2" /><Relationship Type="http://schemas.openxmlformats.org/officeDocument/2006/relationships/slide" Target="/ppt/slides/slide5.xml" Id="Rc98573b2bab745a9" /><Relationship Type="http://schemas.openxmlformats.org/officeDocument/2006/relationships/slide" Target="/ppt/slides/slide6.xml" Id="R0613f72b2f944ad1" /><Relationship Type="http://schemas.openxmlformats.org/officeDocument/2006/relationships/slide" Target="/ppt/slides/slide7.xml" Id="Rd272f42086cf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d5f132b3a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908fce66145db" /><Relationship Type="http://schemas.openxmlformats.org/officeDocument/2006/relationships/theme" Target="/ppt/slideMasters/theme/theme1.xml" Id="R13eddee86c98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908fce661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726d901c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8b9daa96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37395e4d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fcdf939c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ff72343e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5480bbebe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5a59697a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ASLE VÅGE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