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bb82f41d09814ceb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b8193a64a68047b8"/>
  </p:sldMasterIdLst>
  <p:sldIdLst>
    <p:sldId xmlns:r="http://schemas.openxmlformats.org/officeDocument/2006/relationships" id="256" r:id="R91469d51d0dd41a8"/>
    <p:sldId xmlns:r="http://schemas.openxmlformats.org/officeDocument/2006/relationships" id="257" r:id="R72f85495734941bb"/>
    <p:sldId xmlns:r="http://schemas.openxmlformats.org/officeDocument/2006/relationships" id="258" r:id="Rd2e4fb5e371b45e4"/>
    <p:sldId xmlns:r="http://schemas.openxmlformats.org/officeDocument/2006/relationships" id="259" r:id="Rdd1cc9c5fa7f4986"/>
    <p:sldId xmlns:r="http://schemas.openxmlformats.org/officeDocument/2006/relationships" id="260" r:id="R7fe4168d64e74b6c"/>
    <p:sldId xmlns:r="http://schemas.openxmlformats.org/officeDocument/2006/relationships" id="261" r:id="Rc9b17ffc618948c7"/>
    <p:sldId xmlns:r="http://schemas.openxmlformats.org/officeDocument/2006/relationships" id="262" r:id="R27340f4e8797441e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b8193a64a68047b8" /><Relationship Type="http://schemas.openxmlformats.org/officeDocument/2006/relationships/slide" Target="/ppt/slides/slide1.xml" Id="R91469d51d0dd41a8" /><Relationship Type="http://schemas.openxmlformats.org/officeDocument/2006/relationships/slide" Target="/ppt/slides/slide2.xml" Id="R72f85495734941bb" /><Relationship Type="http://schemas.openxmlformats.org/officeDocument/2006/relationships/slide" Target="/ppt/slides/slide3.xml" Id="Rd2e4fb5e371b45e4" /><Relationship Type="http://schemas.openxmlformats.org/officeDocument/2006/relationships/slide" Target="/ppt/slides/slide4.xml" Id="Rdd1cc9c5fa7f4986" /><Relationship Type="http://schemas.openxmlformats.org/officeDocument/2006/relationships/slide" Target="/ppt/slides/slide5.xml" Id="R7fe4168d64e74b6c" /><Relationship Type="http://schemas.openxmlformats.org/officeDocument/2006/relationships/slide" Target="/ppt/slides/slide6.xml" Id="Rc9b17ffc618948c7" /><Relationship Type="http://schemas.openxmlformats.org/officeDocument/2006/relationships/slide" Target="/ppt/slides/slide7.xml" Id="R27340f4e8797441e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9f59eeb3c7904822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01986c30dfc244a7" /><Relationship Type="http://schemas.openxmlformats.org/officeDocument/2006/relationships/theme" Target="/ppt/slideMasters/theme/theme1.xml" Id="Rde0377416d12470a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01986c30dfc244a7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066fbcfe7c2b4182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0898b047a9024c32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1a8bd88c9edb4cb5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f4f6cad74d9647b1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62c28852ae954e1f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a13c39f181144127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b392b30042454488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LYR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LYR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LYR AS ble etablert [år] og holder til i Gjerdrum.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LYR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LYR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LYR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Driftsinntekter:  0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−7 169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108 647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168 575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278 560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LYR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MATS KOBBERSLETTEN JENSEN  –  100,0 %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LYR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Hønsigutua 2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2022 Gjerdrum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926 776 231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LYR AS</a:t>
            </a:r>
          </a:p>
        </p:txBody>
      </p:sp>
    </p:spTree>
  </p:cSld>
  <p:clrMapOvr>
    <a:masterClrMapping xmlns:a="http://schemas.openxmlformats.org/drawingml/2006/main"/>
  </p:clrMapOvr>
</p:sld>
</file>