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dfdd9279e5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66a92d4a642fa"/>
  </p:sldMasterIdLst>
  <p:sldIdLst>
    <p:sldId xmlns:r="http://schemas.openxmlformats.org/officeDocument/2006/relationships" id="256" r:id="Re8bb6229d1dd4810"/>
    <p:sldId xmlns:r="http://schemas.openxmlformats.org/officeDocument/2006/relationships" id="257" r:id="R8be89eb1c6e1400a"/>
    <p:sldId xmlns:r="http://schemas.openxmlformats.org/officeDocument/2006/relationships" id="258" r:id="Rece7369e4cd64d34"/>
    <p:sldId xmlns:r="http://schemas.openxmlformats.org/officeDocument/2006/relationships" id="259" r:id="R836c706761c84fe5"/>
    <p:sldId xmlns:r="http://schemas.openxmlformats.org/officeDocument/2006/relationships" id="260" r:id="Rceb22f2757894bf5"/>
    <p:sldId xmlns:r="http://schemas.openxmlformats.org/officeDocument/2006/relationships" id="261" r:id="R9271a7b2abf94387"/>
    <p:sldId xmlns:r="http://schemas.openxmlformats.org/officeDocument/2006/relationships" id="262" r:id="Rcee3f22015f4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66a92d4a642fa" /><Relationship Type="http://schemas.openxmlformats.org/officeDocument/2006/relationships/slide" Target="/ppt/slides/slide1.xml" Id="Re8bb6229d1dd4810" /><Relationship Type="http://schemas.openxmlformats.org/officeDocument/2006/relationships/slide" Target="/ppt/slides/slide2.xml" Id="R8be89eb1c6e1400a" /><Relationship Type="http://schemas.openxmlformats.org/officeDocument/2006/relationships/slide" Target="/ppt/slides/slide3.xml" Id="Rece7369e4cd64d34" /><Relationship Type="http://schemas.openxmlformats.org/officeDocument/2006/relationships/slide" Target="/ppt/slides/slide4.xml" Id="R836c706761c84fe5" /><Relationship Type="http://schemas.openxmlformats.org/officeDocument/2006/relationships/slide" Target="/ppt/slides/slide5.xml" Id="Rceb22f2757894bf5" /><Relationship Type="http://schemas.openxmlformats.org/officeDocument/2006/relationships/slide" Target="/ppt/slides/slide6.xml" Id="R9271a7b2abf94387" /><Relationship Type="http://schemas.openxmlformats.org/officeDocument/2006/relationships/slide" Target="/ppt/slides/slide7.xml" Id="Rcee3f22015f4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39c361c5f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13f7038a4d52" /><Relationship Type="http://schemas.openxmlformats.org/officeDocument/2006/relationships/theme" Target="/ppt/slideMasters/theme/theme1.xml" Id="R8d9216a1b822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913f7038a4d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8f17335e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ca351f09b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25c4d888443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7803f6da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12f0de0fa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1347c491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1b0b0be3446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2 887 304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VAAGENES KATARINA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Katarina Vaagenes, Breiviken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926 777 696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KATINVEST AS</a:t>
            </a:r>
          </a:p>
        </p:txBody>
      </p:sp>
    </p:spTree>
  </p:cSld>
  <p:clrMapOvr>
    <a:masterClrMapping xmlns:a="http://schemas.openxmlformats.org/drawingml/2006/main"/>
  </p:clrMapOvr>
</p:sld>
</file>