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a01f8e453642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5d2c1ff6214865"/>
  </p:sldMasterIdLst>
  <p:sldIdLst>
    <p:sldId xmlns:r="http://schemas.openxmlformats.org/officeDocument/2006/relationships" id="256" r:id="Rcaf69afac8e14343"/>
    <p:sldId xmlns:r="http://schemas.openxmlformats.org/officeDocument/2006/relationships" id="257" r:id="R4208d94106714d7e"/>
    <p:sldId xmlns:r="http://schemas.openxmlformats.org/officeDocument/2006/relationships" id="258" r:id="R39cf5400a95f495b"/>
    <p:sldId xmlns:r="http://schemas.openxmlformats.org/officeDocument/2006/relationships" id="259" r:id="Rfcc57f351e2944f7"/>
    <p:sldId xmlns:r="http://schemas.openxmlformats.org/officeDocument/2006/relationships" id="260" r:id="Raa59a0fa6b864c64"/>
    <p:sldId xmlns:r="http://schemas.openxmlformats.org/officeDocument/2006/relationships" id="261" r:id="R1caedc4cf9104842"/>
    <p:sldId xmlns:r="http://schemas.openxmlformats.org/officeDocument/2006/relationships" id="262" r:id="Rd25e8403eacb49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5d2c1ff6214865" /><Relationship Type="http://schemas.openxmlformats.org/officeDocument/2006/relationships/slide" Target="/ppt/slides/slide1.xml" Id="Rcaf69afac8e14343" /><Relationship Type="http://schemas.openxmlformats.org/officeDocument/2006/relationships/slide" Target="/ppt/slides/slide2.xml" Id="R4208d94106714d7e" /><Relationship Type="http://schemas.openxmlformats.org/officeDocument/2006/relationships/slide" Target="/ppt/slides/slide3.xml" Id="R39cf5400a95f495b" /><Relationship Type="http://schemas.openxmlformats.org/officeDocument/2006/relationships/slide" Target="/ppt/slides/slide4.xml" Id="Rfcc57f351e2944f7" /><Relationship Type="http://schemas.openxmlformats.org/officeDocument/2006/relationships/slide" Target="/ppt/slides/slide5.xml" Id="Raa59a0fa6b864c64" /><Relationship Type="http://schemas.openxmlformats.org/officeDocument/2006/relationships/slide" Target="/ppt/slides/slide6.xml" Id="R1caedc4cf9104842" /><Relationship Type="http://schemas.openxmlformats.org/officeDocument/2006/relationships/slide" Target="/ppt/slides/slide7.xml" Id="Rd25e8403eacb49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01dbe49efc4d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3d152cbb34c6b" /><Relationship Type="http://schemas.openxmlformats.org/officeDocument/2006/relationships/theme" Target="/ppt/slideMasters/theme/theme1.xml" Id="R554060ae26ac4d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53d152cbb34c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73b0be60145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ea370e7664f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1b8b49a3b46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9bfb3e90b45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025a34df14a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e7e4f0d4843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f52859d3947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BRÅTALIEN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BRÅTALIEN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BRÅTALIEN REGNSKAP AS ble etablert [år] og holder til i Torpo.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BRÅTALIEN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BRÅTALIEN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BRÅTALIEN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319 323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261 449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388 248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770 304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BRÅTALIEN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STOREFETEN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BRÅTALIEN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Sirevegen 343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3579 Torpo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926 830 325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BRÅTALIEN REGNSKAP AS</a:t>
            </a:r>
          </a:p>
        </p:txBody>
      </p:sp>
    </p:spTree>
  </p:cSld>
  <p:clrMapOvr>
    <a:masterClrMapping xmlns:a="http://schemas.openxmlformats.org/drawingml/2006/main"/>
  </p:clrMapOvr>
</p:sld>
</file>