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e46ff6690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3d19171c847e2"/>
  </p:sldMasterIdLst>
  <p:sldIdLst>
    <p:sldId xmlns:r="http://schemas.openxmlformats.org/officeDocument/2006/relationships" id="256" r:id="R5151f16bf3ba46d0"/>
    <p:sldId xmlns:r="http://schemas.openxmlformats.org/officeDocument/2006/relationships" id="257" r:id="R7274cd2f730a4e9e"/>
    <p:sldId xmlns:r="http://schemas.openxmlformats.org/officeDocument/2006/relationships" id="258" r:id="Rb408384632034926"/>
    <p:sldId xmlns:r="http://schemas.openxmlformats.org/officeDocument/2006/relationships" id="259" r:id="R5fe4cf44158b448e"/>
    <p:sldId xmlns:r="http://schemas.openxmlformats.org/officeDocument/2006/relationships" id="260" r:id="R0b4bcb0f9ffc47f2"/>
    <p:sldId xmlns:r="http://schemas.openxmlformats.org/officeDocument/2006/relationships" id="261" r:id="R575daf5283fc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3d19171c847e2" /><Relationship Type="http://schemas.openxmlformats.org/officeDocument/2006/relationships/slide" Target="/ppt/slides/slide1.xml" Id="R5151f16bf3ba46d0" /><Relationship Type="http://schemas.openxmlformats.org/officeDocument/2006/relationships/slide" Target="/ppt/slides/slide2.xml" Id="R7274cd2f730a4e9e" /><Relationship Type="http://schemas.openxmlformats.org/officeDocument/2006/relationships/slide" Target="/ppt/slides/slide3.xml" Id="Rb408384632034926" /><Relationship Type="http://schemas.openxmlformats.org/officeDocument/2006/relationships/slide" Target="/ppt/slides/slide4.xml" Id="R5fe4cf44158b448e" /><Relationship Type="http://schemas.openxmlformats.org/officeDocument/2006/relationships/slide" Target="/ppt/slides/slide5.xml" Id="R0b4bcb0f9ffc47f2" /><Relationship Type="http://schemas.openxmlformats.org/officeDocument/2006/relationships/slide" Target="/ppt/slides/slide6.xml" Id="R575daf5283fc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f59cec291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d8ec459845ed" /><Relationship Type="http://schemas.openxmlformats.org/officeDocument/2006/relationships/theme" Target="/ppt/slideMasters/theme/theme1.xml" Id="R1fe402d2c905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8d8ec4598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0bb92b95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99e10114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7a0b8bdb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bbbfd25f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3b782bb2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573b8f25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