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6810db704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065f441364527"/>
  </p:sldMasterIdLst>
  <p:sldIdLst>
    <p:sldId xmlns:r="http://schemas.openxmlformats.org/officeDocument/2006/relationships" id="256" r:id="R76a4a9053f9841ff"/>
    <p:sldId xmlns:r="http://schemas.openxmlformats.org/officeDocument/2006/relationships" id="257" r:id="R14e674b178fa4536"/>
    <p:sldId xmlns:r="http://schemas.openxmlformats.org/officeDocument/2006/relationships" id="258" r:id="R28ba3745145f49b1"/>
    <p:sldId xmlns:r="http://schemas.openxmlformats.org/officeDocument/2006/relationships" id="259" r:id="R749d4695bdfe42af"/>
    <p:sldId xmlns:r="http://schemas.openxmlformats.org/officeDocument/2006/relationships" id="260" r:id="R8cdb651d5852472a"/>
    <p:sldId xmlns:r="http://schemas.openxmlformats.org/officeDocument/2006/relationships" id="261" r:id="R31864cfcfc3c4cb2"/>
    <p:sldId xmlns:r="http://schemas.openxmlformats.org/officeDocument/2006/relationships" id="262" r:id="Rb34f2971285d4a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065f441364527" /><Relationship Type="http://schemas.openxmlformats.org/officeDocument/2006/relationships/slide" Target="/ppt/slides/slide1.xml" Id="R76a4a9053f9841ff" /><Relationship Type="http://schemas.openxmlformats.org/officeDocument/2006/relationships/slide" Target="/ppt/slides/slide2.xml" Id="R14e674b178fa4536" /><Relationship Type="http://schemas.openxmlformats.org/officeDocument/2006/relationships/slide" Target="/ppt/slides/slide3.xml" Id="R28ba3745145f49b1" /><Relationship Type="http://schemas.openxmlformats.org/officeDocument/2006/relationships/slide" Target="/ppt/slides/slide4.xml" Id="R749d4695bdfe42af" /><Relationship Type="http://schemas.openxmlformats.org/officeDocument/2006/relationships/slide" Target="/ppt/slides/slide5.xml" Id="R8cdb651d5852472a" /><Relationship Type="http://schemas.openxmlformats.org/officeDocument/2006/relationships/slide" Target="/ppt/slides/slide6.xml" Id="R31864cfcfc3c4cb2" /><Relationship Type="http://schemas.openxmlformats.org/officeDocument/2006/relationships/slide" Target="/ppt/slides/slide7.xml" Id="Rb34f2971285d4a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ca029dad3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001fa9a2e49fd" /><Relationship Type="http://schemas.openxmlformats.org/officeDocument/2006/relationships/theme" Target="/ppt/slideMasters/theme/theme1.xml" Id="Ra205f7e2dd06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d001fa9a2e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c9137831a42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37e03bcfd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6457c6d2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9d4ce407b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2112a743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6323ee1d6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34a342a09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NEVEL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MEYER NORÉN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Norén, Frøyas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926 850 385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