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2bb05426124c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c27ff89a104115"/>
  </p:sldMasterIdLst>
  <p:sldIdLst>
    <p:sldId xmlns:r="http://schemas.openxmlformats.org/officeDocument/2006/relationships" id="256" r:id="R7f04e4e0a93d4673"/>
    <p:sldId xmlns:r="http://schemas.openxmlformats.org/officeDocument/2006/relationships" id="257" r:id="R11b7d6247ad84f03"/>
    <p:sldId xmlns:r="http://schemas.openxmlformats.org/officeDocument/2006/relationships" id="258" r:id="R572f3819916543f9"/>
    <p:sldId xmlns:r="http://schemas.openxmlformats.org/officeDocument/2006/relationships" id="259" r:id="R0e476a502fa742f0"/>
    <p:sldId xmlns:r="http://schemas.openxmlformats.org/officeDocument/2006/relationships" id="260" r:id="R0db37e75cc8049b6"/>
    <p:sldId xmlns:r="http://schemas.openxmlformats.org/officeDocument/2006/relationships" id="261" r:id="R5a1d64b27f1c490b"/>
    <p:sldId xmlns:r="http://schemas.openxmlformats.org/officeDocument/2006/relationships" id="262" r:id="R0b45653c6276493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c27ff89a104115" /><Relationship Type="http://schemas.openxmlformats.org/officeDocument/2006/relationships/slide" Target="/ppt/slides/slide1.xml" Id="R7f04e4e0a93d4673" /><Relationship Type="http://schemas.openxmlformats.org/officeDocument/2006/relationships/slide" Target="/ppt/slides/slide2.xml" Id="R11b7d6247ad84f03" /><Relationship Type="http://schemas.openxmlformats.org/officeDocument/2006/relationships/slide" Target="/ppt/slides/slide3.xml" Id="R572f3819916543f9" /><Relationship Type="http://schemas.openxmlformats.org/officeDocument/2006/relationships/slide" Target="/ppt/slides/slide4.xml" Id="R0e476a502fa742f0" /><Relationship Type="http://schemas.openxmlformats.org/officeDocument/2006/relationships/slide" Target="/ppt/slides/slide5.xml" Id="R0db37e75cc8049b6" /><Relationship Type="http://schemas.openxmlformats.org/officeDocument/2006/relationships/slide" Target="/ppt/slides/slide6.xml" Id="R5a1d64b27f1c490b" /><Relationship Type="http://schemas.openxmlformats.org/officeDocument/2006/relationships/slide" Target="/ppt/slides/slide7.xml" Id="R0b45653c6276493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049c23c02b45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d78207701b45b9" /><Relationship Type="http://schemas.openxmlformats.org/officeDocument/2006/relationships/theme" Target="/ppt/slideMasters/theme/theme1.xml" Id="R4975136dce504b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d78207701b45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bb169ac9174a8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0e8641efc45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e7236b98e044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07f529c03546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9d711d17af49d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07b79f64e340b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cbc1d67d0b49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EIVIND KALLEVIK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EIVIND KALLEVIK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EIVIND KALLEVIK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EIVIND KALLEVIK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EIVIND KALLEVIK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EIVIND KALLEVIK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315 211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−72 967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−58 721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−201 022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389 007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EIVIND KALLEVIK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EVK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EIVIND KALLEVIK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Eivind Kallevik, Vassbrotet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5534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926 858 823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EIVIND KALLEVIK AS</a:t>
            </a:r>
          </a:p>
        </p:txBody>
      </p:sp>
    </p:spTree>
  </p:cSld>
  <p:clrMapOvr>
    <a:masterClrMapping xmlns:a="http://schemas.openxmlformats.org/drawingml/2006/main"/>
  </p:clrMapOvr>
</p:sld>
</file>