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38ea83a9ae4c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22215848374f7c"/>
  </p:sldMasterIdLst>
  <p:sldIdLst>
    <p:sldId xmlns:r="http://schemas.openxmlformats.org/officeDocument/2006/relationships" id="256" r:id="Rcc5ed3793e12490e"/>
    <p:sldId xmlns:r="http://schemas.openxmlformats.org/officeDocument/2006/relationships" id="257" r:id="Rbe6c8bb686d34886"/>
    <p:sldId xmlns:r="http://schemas.openxmlformats.org/officeDocument/2006/relationships" id="258" r:id="R72b0928f07434ce2"/>
    <p:sldId xmlns:r="http://schemas.openxmlformats.org/officeDocument/2006/relationships" id="259" r:id="Rfab0705c0f844e77"/>
    <p:sldId xmlns:r="http://schemas.openxmlformats.org/officeDocument/2006/relationships" id="260" r:id="R87558389e1874133"/>
    <p:sldId xmlns:r="http://schemas.openxmlformats.org/officeDocument/2006/relationships" id="261" r:id="R354cc7a7cb494db5"/>
    <p:sldId xmlns:r="http://schemas.openxmlformats.org/officeDocument/2006/relationships" id="262" r:id="R82d6360b34954e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22215848374f7c" /><Relationship Type="http://schemas.openxmlformats.org/officeDocument/2006/relationships/slide" Target="/ppt/slides/slide1.xml" Id="Rcc5ed3793e12490e" /><Relationship Type="http://schemas.openxmlformats.org/officeDocument/2006/relationships/slide" Target="/ppt/slides/slide2.xml" Id="Rbe6c8bb686d34886" /><Relationship Type="http://schemas.openxmlformats.org/officeDocument/2006/relationships/slide" Target="/ppt/slides/slide3.xml" Id="R72b0928f07434ce2" /><Relationship Type="http://schemas.openxmlformats.org/officeDocument/2006/relationships/slide" Target="/ppt/slides/slide4.xml" Id="Rfab0705c0f844e77" /><Relationship Type="http://schemas.openxmlformats.org/officeDocument/2006/relationships/slide" Target="/ppt/slides/slide5.xml" Id="R87558389e1874133" /><Relationship Type="http://schemas.openxmlformats.org/officeDocument/2006/relationships/slide" Target="/ppt/slides/slide6.xml" Id="R354cc7a7cb494db5" /><Relationship Type="http://schemas.openxmlformats.org/officeDocument/2006/relationships/slide" Target="/ppt/slides/slide7.xml" Id="R82d6360b34954e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4afb21933846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510aa0024474c" /><Relationship Type="http://schemas.openxmlformats.org/officeDocument/2006/relationships/theme" Target="/ppt/slideMasters/theme/theme1.xml" Id="R420fa12e24bc4b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e510aa002447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f7a0b36a04c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5960397dc4b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e08e1469b46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2dcd5d41a4f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70d50b8c747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c3fb57b504c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9bddb082e4c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SOLEIL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SOLEIL INVEST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1 084 963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41 496 146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42 012 944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KATHRINE GRANHEIM-SÆTRE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Hofstadåsen 13A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1384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926 877 194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SOLEIL INVEST AS</a:t>
            </a:r>
          </a:p>
        </p:txBody>
      </p:sp>
    </p:spTree>
  </p:cSld>
  <p:clrMapOvr>
    <a:masterClrMapping xmlns:a="http://schemas.openxmlformats.org/drawingml/2006/main"/>
  </p:clrMapOvr>
</p:sld>
</file>