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e681eaeae943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d306a7d7554a55"/>
  </p:sldMasterIdLst>
  <p:sldIdLst>
    <p:sldId xmlns:r="http://schemas.openxmlformats.org/officeDocument/2006/relationships" id="256" r:id="R81a2a7ba13fa4f43"/>
    <p:sldId xmlns:r="http://schemas.openxmlformats.org/officeDocument/2006/relationships" id="257" r:id="R49dab6bbd65d4db7"/>
    <p:sldId xmlns:r="http://schemas.openxmlformats.org/officeDocument/2006/relationships" id="258" r:id="Rf4f9386dfb624b15"/>
    <p:sldId xmlns:r="http://schemas.openxmlformats.org/officeDocument/2006/relationships" id="259" r:id="Rcffe4fb10e0b4d51"/>
    <p:sldId xmlns:r="http://schemas.openxmlformats.org/officeDocument/2006/relationships" id="260" r:id="R168d4110036c44a2"/>
    <p:sldId xmlns:r="http://schemas.openxmlformats.org/officeDocument/2006/relationships" id="261" r:id="Rc6a32b6563754934"/>
    <p:sldId xmlns:r="http://schemas.openxmlformats.org/officeDocument/2006/relationships" id="262" r:id="Re519484d356f4d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d306a7d7554a55" /><Relationship Type="http://schemas.openxmlformats.org/officeDocument/2006/relationships/slide" Target="/ppt/slides/slide1.xml" Id="R81a2a7ba13fa4f43" /><Relationship Type="http://schemas.openxmlformats.org/officeDocument/2006/relationships/slide" Target="/ppt/slides/slide2.xml" Id="R49dab6bbd65d4db7" /><Relationship Type="http://schemas.openxmlformats.org/officeDocument/2006/relationships/slide" Target="/ppt/slides/slide3.xml" Id="Rf4f9386dfb624b15" /><Relationship Type="http://schemas.openxmlformats.org/officeDocument/2006/relationships/slide" Target="/ppt/slides/slide4.xml" Id="Rcffe4fb10e0b4d51" /><Relationship Type="http://schemas.openxmlformats.org/officeDocument/2006/relationships/slide" Target="/ppt/slides/slide5.xml" Id="R168d4110036c44a2" /><Relationship Type="http://schemas.openxmlformats.org/officeDocument/2006/relationships/slide" Target="/ppt/slides/slide6.xml" Id="Rc6a32b6563754934" /><Relationship Type="http://schemas.openxmlformats.org/officeDocument/2006/relationships/slide" Target="/ppt/slides/slide7.xml" Id="Re519484d356f4d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db90f3c8924d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b381f79f94eed" /><Relationship Type="http://schemas.openxmlformats.org/officeDocument/2006/relationships/theme" Target="/ppt/slideMasters/theme/theme1.xml" Id="R1aef1d7ddf1d42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bb381f79f94e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9870ced9f47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c0ae01d9648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8da7b100944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ace031fcd4d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3b44e1aff4b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42b836bfc4a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c68e1a9314f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FAIRWAY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FAIRWAY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FAIRWAY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FAIRWAY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FAIRWAY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FAIRWAY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989 776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40 734 448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41 241 400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FAIRWAY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JOACHIM GRANHEIM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FAIRWAY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Joachim Granheim, Storhaugstien 32A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926 877 364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FAIRWAY HOLDING AS</a:t>
            </a:r>
          </a:p>
        </p:txBody>
      </p:sp>
    </p:spTree>
  </p:cSld>
  <p:clrMapOvr>
    <a:masterClrMapping xmlns:a="http://schemas.openxmlformats.org/drawingml/2006/main"/>
  </p:clrMapOvr>
</p:sld>
</file>