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0759a655bf43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45e051a2aa494f"/>
  </p:sldMasterIdLst>
  <p:sldIdLst>
    <p:sldId xmlns:r="http://schemas.openxmlformats.org/officeDocument/2006/relationships" id="256" r:id="Rb7ec7453295f4659"/>
    <p:sldId xmlns:r="http://schemas.openxmlformats.org/officeDocument/2006/relationships" id="257" r:id="Ra3545adc287d4222"/>
    <p:sldId xmlns:r="http://schemas.openxmlformats.org/officeDocument/2006/relationships" id="258" r:id="Re23d4752cac444a3"/>
    <p:sldId xmlns:r="http://schemas.openxmlformats.org/officeDocument/2006/relationships" id="259" r:id="R6367b2fb881a45fc"/>
    <p:sldId xmlns:r="http://schemas.openxmlformats.org/officeDocument/2006/relationships" id="260" r:id="R90b3e0ac63134cb8"/>
    <p:sldId xmlns:r="http://schemas.openxmlformats.org/officeDocument/2006/relationships" id="261" r:id="R1bee108973d64dda"/>
    <p:sldId xmlns:r="http://schemas.openxmlformats.org/officeDocument/2006/relationships" id="262" r:id="R3630197e460346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5e051a2aa494f" /><Relationship Type="http://schemas.openxmlformats.org/officeDocument/2006/relationships/slide" Target="/ppt/slides/slide1.xml" Id="Rb7ec7453295f4659" /><Relationship Type="http://schemas.openxmlformats.org/officeDocument/2006/relationships/slide" Target="/ppt/slides/slide2.xml" Id="Ra3545adc287d4222" /><Relationship Type="http://schemas.openxmlformats.org/officeDocument/2006/relationships/slide" Target="/ppt/slides/slide3.xml" Id="Re23d4752cac444a3" /><Relationship Type="http://schemas.openxmlformats.org/officeDocument/2006/relationships/slide" Target="/ppt/slides/slide4.xml" Id="R6367b2fb881a45fc" /><Relationship Type="http://schemas.openxmlformats.org/officeDocument/2006/relationships/slide" Target="/ppt/slides/slide5.xml" Id="R90b3e0ac63134cb8" /><Relationship Type="http://schemas.openxmlformats.org/officeDocument/2006/relationships/slide" Target="/ppt/slides/slide6.xml" Id="R1bee108973d64dda" /><Relationship Type="http://schemas.openxmlformats.org/officeDocument/2006/relationships/slide" Target="/ppt/slides/slide7.xml" Id="R3630197e460346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66de11c3c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6169e0d174514" /><Relationship Type="http://schemas.openxmlformats.org/officeDocument/2006/relationships/theme" Target="/ppt/slideMasters/theme/theme1.xml" Id="Rc827a595a44b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96169e0d17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9fd9acc6046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82d63a9e64f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ac3e83d2a4b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624bd705e41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4fd47b4a245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355fbd76548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e7bd3c07c44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VESO INVEST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1 192 229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TORE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7604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926 904 914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