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501aeb435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13aa73c4c45a4"/>
  </p:sldMasterIdLst>
  <p:sldIdLst>
    <p:sldId xmlns:r="http://schemas.openxmlformats.org/officeDocument/2006/relationships" id="256" r:id="Rb2af65f7037c4ff5"/>
    <p:sldId xmlns:r="http://schemas.openxmlformats.org/officeDocument/2006/relationships" id="257" r:id="Re24e205b4cd6430b"/>
    <p:sldId xmlns:r="http://schemas.openxmlformats.org/officeDocument/2006/relationships" id="258" r:id="R94312ad3fc824d1c"/>
    <p:sldId xmlns:r="http://schemas.openxmlformats.org/officeDocument/2006/relationships" id="259" r:id="R575c5e3630834b8d"/>
    <p:sldId xmlns:r="http://schemas.openxmlformats.org/officeDocument/2006/relationships" id="260" r:id="Rda0dbc5fe519449a"/>
    <p:sldId xmlns:r="http://schemas.openxmlformats.org/officeDocument/2006/relationships" id="261" r:id="Rf52c252cc09d4fe4"/>
    <p:sldId xmlns:r="http://schemas.openxmlformats.org/officeDocument/2006/relationships" id="262" r:id="R2c531c7ef0d8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13aa73c4c45a4" /><Relationship Type="http://schemas.openxmlformats.org/officeDocument/2006/relationships/slide" Target="/ppt/slides/slide1.xml" Id="Rb2af65f7037c4ff5" /><Relationship Type="http://schemas.openxmlformats.org/officeDocument/2006/relationships/slide" Target="/ppt/slides/slide2.xml" Id="Re24e205b4cd6430b" /><Relationship Type="http://schemas.openxmlformats.org/officeDocument/2006/relationships/slide" Target="/ppt/slides/slide3.xml" Id="R94312ad3fc824d1c" /><Relationship Type="http://schemas.openxmlformats.org/officeDocument/2006/relationships/slide" Target="/ppt/slides/slide4.xml" Id="R575c5e3630834b8d" /><Relationship Type="http://schemas.openxmlformats.org/officeDocument/2006/relationships/slide" Target="/ppt/slides/slide5.xml" Id="Rda0dbc5fe519449a" /><Relationship Type="http://schemas.openxmlformats.org/officeDocument/2006/relationships/slide" Target="/ppt/slides/slide6.xml" Id="Rf52c252cc09d4fe4" /><Relationship Type="http://schemas.openxmlformats.org/officeDocument/2006/relationships/slide" Target="/ppt/slides/slide7.xml" Id="R2c531c7ef0d8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9309df54e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2bd82d16f4c4f" /><Relationship Type="http://schemas.openxmlformats.org/officeDocument/2006/relationships/theme" Target="/ppt/slideMasters/theme/theme1.xml" Id="Re48b1d5d28f4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2bd82d16f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391f6aa1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f7dc91043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3b3c057f5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45301aaf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3cf82be3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a7bec7814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d3c77972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