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d6ef2a178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eb655bd3dc481f"/>
  </p:sldMasterIdLst>
  <p:sldIdLst>
    <p:sldId xmlns:r="http://schemas.openxmlformats.org/officeDocument/2006/relationships" id="256" r:id="R3d68578c1817446d"/>
    <p:sldId xmlns:r="http://schemas.openxmlformats.org/officeDocument/2006/relationships" id="257" r:id="R78602471875842c3"/>
    <p:sldId xmlns:r="http://schemas.openxmlformats.org/officeDocument/2006/relationships" id="258" r:id="R8d13761bf47b4182"/>
    <p:sldId xmlns:r="http://schemas.openxmlformats.org/officeDocument/2006/relationships" id="259" r:id="R8495140e01fa4756"/>
    <p:sldId xmlns:r="http://schemas.openxmlformats.org/officeDocument/2006/relationships" id="260" r:id="Rbcd372df3b02407d"/>
    <p:sldId xmlns:r="http://schemas.openxmlformats.org/officeDocument/2006/relationships" id="261" r:id="R93a1227eb1ad40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b655bd3dc481f" /><Relationship Type="http://schemas.openxmlformats.org/officeDocument/2006/relationships/slide" Target="/ppt/slides/slide1.xml" Id="R3d68578c1817446d" /><Relationship Type="http://schemas.openxmlformats.org/officeDocument/2006/relationships/slide" Target="/ppt/slides/slide2.xml" Id="R78602471875842c3" /><Relationship Type="http://schemas.openxmlformats.org/officeDocument/2006/relationships/slide" Target="/ppt/slides/slide3.xml" Id="R8d13761bf47b4182" /><Relationship Type="http://schemas.openxmlformats.org/officeDocument/2006/relationships/slide" Target="/ppt/slides/slide4.xml" Id="R8495140e01fa4756" /><Relationship Type="http://schemas.openxmlformats.org/officeDocument/2006/relationships/slide" Target="/ppt/slides/slide5.xml" Id="Rbcd372df3b02407d" /><Relationship Type="http://schemas.openxmlformats.org/officeDocument/2006/relationships/slide" Target="/ppt/slides/slide6.xml" Id="R93a1227eb1ad40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965573f80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79099f0944045" /><Relationship Type="http://schemas.openxmlformats.org/officeDocument/2006/relationships/theme" Target="/ppt/slideMasters/theme/theme1.xml" Id="R108323ca75974f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179099f094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3cc5aa1e641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4232512e24b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62b7d9d05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f0cfe0f1b43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22e0fe5f646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2ea32a9a645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