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473ed1d7f246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e712dc196c4cde"/>
  </p:sldMasterIdLst>
  <p:sldIdLst>
    <p:sldId xmlns:r="http://schemas.openxmlformats.org/officeDocument/2006/relationships" id="256" r:id="R1b168d35b1984d5d"/>
    <p:sldId xmlns:r="http://schemas.openxmlformats.org/officeDocument/2006/relationships" id="257" r:id="Rbf34e4bb40ab4b2a"/>
    <p:sldId xmlns:r="http://schemas.openxmlformats.org/officeDocument/2006/relationships" id="258" r:id="Rf7850893325a4adf"/>
    <p:sldId xmlns:r="http://schemas.openxmlformats.org/officeDocument/2006/relationships" id="259" r:id="R1233dcad26784ace"/>
    <p:sldId xmlns:r="http://schemas.openxmlformats.org/officeDocument/2006/relationships" id="260" r:id="Rd924d2be4ecf463a"/>
    <p:sldId xmlns:r="http://schemas.openxmlformats.org/officeDocument/2006/relationships" id="261" r:id="R6ff695c6db024b67"/>
    <p:sldId xmlns:r="http://schemas.openxmlformats.org/officeDocument/2006/relationships" id="262" r:id="R09edc888558945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e712dc196c4cde" /><Relationship Type="http://schemas.openxmlformats.org/officeDocument/2006/relationships/slide" Target="/ppt/slides/slide1.xml" Id="R1b168d35b1984d5d" /><Relationship Type="http://schemas.openxmlformats.org/officeDocument/2006/relationships/slide" Target="/ppt/slides/slide2.xml" Id="Rbf34e4bb40ab4b2a" /><Relationship Type="http://schemas.openxmlformats.org/officeDocument/2006/relationships/slide" Target="/ppt/slides/slide3.xml" Id="Rf7850893325a4adf" /><Relationship Type="http://schemas.openxmlformats.org/officeDocument/2006/relationships/slide" Target="/ppt/slides/slide4.xml" Id="R1233dcad26784ace" /><Relationship Type="http://schemas.openxmlformats.org/officeDocument/2006/relationships/slide" Target="/ppt/slides/slide5.xml" Id="Rd924d2be4ecf463a" /><Relationship Type="http://schemas.openxmlformats.org/officeDocument/2006/relationships/slide" Target="/ppt/slides/slide6.xml" Id="R6ff695c6db024b67" /><Relationship Type="http://schemas.openxmlformats.org/officeDocument/2006/relationships/slide" Target="/ppt/slides/slide7.xml" Id="R09edc888558945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fb1a6b876543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f3940e81c458e" /><Relationship Type="http://schemas.openxmlformats.org/officeDocument/2006/relationships/theme" Target="/ppt/slideMasters/theme/theme1.xml" Id="R85247a2a857b4f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f3940e81c45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18c85de1b43e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fd3a20976643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ba9eff7894b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11724c654046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ebc796be546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5fc30c7684d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9c9f3df4e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MARKUS HOLDING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KOVACS MARKUS IVARSØY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