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92d7b113cf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5abdff50c4d11"/>
  </p:sldMasterIdLst>
  <p:sldIdLst>
    <p:sldId xmlns:r="http://schemas.openxmlformats.org/officeDocument/2006/relationships" id="256" r:id="R6fd184e17ecd4ecd"/>
    <p:sldId xmlns:r="http://schemas.openxmlformats.org/officeDocument/2006/relationships" id="257" r:id="R51a65d3aa4754ea4"/>
    <p:sldId xmlns:r="http://schemas.openxmlformats.org/officeDocument/2006/relationships" id="258" r:id="Rceb05c2b8ceb433e"/>
    <p:sldId xmlns:r="http://schemas.openxmlformats.org/officeDocument/2006/relationships" id="259" r:id="R723882cad2994a03"/>
    <p:sldId xmlns:r="http://schemas.openxmlformats.org/officeDocument/2006/relationships" id="260" r:id="R5816d6d0246e4b67"/>
    <p:sldId xmlns:r="http://schemas.openxmlformats.org/officeDocument/2006/relationships" id="261" r:id="Rcdb505c72cd84123"/>
    <p:sldId xmlns:r="http://schemas.openxmlformats.org/officeDocument/2006/relationships" id="262" r:id="R16f3979a69a8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5abdff50c4d11" /><Relationship Type="http://schemas.openxmlformats.org/officeDocument/2006/relationships/slide" Target="/ppt/slides/slide1.xml" Id="R6fd184e17ecd4ecd" /><Relationship Type="http://schemas.openxmlformats.org/officeDocument/2006/relationships/slide" Target="/ppt/slides/slide2.xml" Id="R51a65d3aa4754ea4" /><Relationship Type="http://schemas.openxmlformats.org/officeDocument/2006/relationships/slide" Target="/ppt/slides/slide3.xml" Id="Rceb05c2b8ceb433e" /><Relationship Type="http://schemas.openxmlformats.org/officeDocument/2006/relationships/slide" Target="/ppt/slides/slide4.xml" Id="R723882cad2994a03" /><Relationship Type="http://schemas.openxmlformats.org/officeDocument/2006/relationships/slide" Target="/ppt/slides/slide5.xml" Id="R5816d6d0246e4b67" /><Relationship Type="http://schemas.openxmlformats.org/officeDocument/2006/relationships/slide" Target="/ppt/slides/slide6.xml" Id="Rcdb505c72cd84123" /><Relationship Type="http://schemas.openxmlformats.org/officeDocument/2006/relationships/slide" Target="/ppt/slides/slide7.xml" Id="R16f3979a69a8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b1476d6d7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5352ed8a44f39" /><Relationship Type="http://schemas.openxmlformats.org/officeDocument/2006/relationships/theme" Target="/ppt/slideMasters/theme/theme1.xml" Id="Ref250172f62c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5352ed8a4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4e85ca99a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759eba1f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d8d159de2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b222fd2bf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01af31eb443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5be5729d3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8ac9e649b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P.R.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4 024 489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87 394 494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94 581 771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KJELSTAD RUUD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PER-HENRIK RUUD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926 989 847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