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c3d536834b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b8e0279144b13"/>
  </p:sldMasterIdLst>
  <p:sldIdLst>
    <p:sldId xmlns:r="http://schemas.openxmlformats.org/officeDocument/2006/relationships" id="256" r:id="R8e5fdbfb8cbc41bc"/>
    <p:sldId xmlns:r="http://schemas.openxmlformats.org/officeDocument/2006/relationships" id="257" r:id="R921db329fa7f4a73"/>
    <p:sldId xmlns:r="http://schemas.openxmlformats.org/officeDocument/2006/relationships" id="258" r:id="R72eb853b0dce4276"/>
    <p:sldId xmlns:r="http://schemas.openxmlformats.org/officeDocument/2006/relationships" id="259" r:id="R9f54f2c43bb048c0"/>
    <p:sldId xmlns:r="http://schemas.openxmlformats.org/officeDocument/2006/relationships" id="260" r:id="Rd007f8a129814c30"/>
    <p:sldId xmlns:r="http://schemas.openxmlformats.org/officeDocument/2006/relationships" id="261" r:id="R7bfbc761b3b541fc"/>
    <p:sldId xmlns:r="http://schemas.openxmlformats.org/officeDocument/2006/relationships" id="262" r:id="R7b04e8c0248b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b8e0279144b13" /><Relationship Type="http://schemas.openxmlformats.org/officeDocument/2006/relationships/slide" Target="/ppt/slides/slide1.xml" Id="R8e5fdbfb8cbc41bc" /><Relationship Type="http://schemas.openxmlformats.org/officeDocument/2006/relationships/slide" Target="/ppt/slides/slide2.xml" Id="R921db329fa7f4a73" /><Relationship Type="http://schemas.openxmlformats.org/officeDocument/2006/relationships/slide" Target="/ppt/slides/slide3.xml" Id="R72eb853b0dce4276" /><Relationship Type="http://schemas.openxmlformats.org/officeDocument/2006/relationships/slide" Target="/ppt/slides/slide4.xml" Id="R9f54f2c43bb048c0" /><Relationship Type="http://schemas.openxmlformats.org/officeDocument/2006/relationships/slide" Target="/ppt/slides/slide5.xml" Id="Rd007f8a129814c30" /><Relationship Type="http://schemas.openxmlformats.org/officeDocument/2006/relationships/slide" Target="/ppt/slides/slide6.xml" Id="R7bfbc761b3b541fc" /><Relationship Type="http://schemas.openxmlformats.org/officeDocument/2006/relationships/slide" Target="/ppt/slides/slide7.xml" Id="R7b04e8c0248b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7c6ccc3834f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a1520e0464eb4" /><Relationship Type="http://schemas.openxmlformats.org/officeDocument/2006/relationships/theme" Target="/ppt/slideMasters/theme/theme1.xml" Id="Rec27d484ac16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a1520e046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0acf20a0d41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f481d4a6d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b7e8a701d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b318d830e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c6d363a0a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f501fc07148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5c723443a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FINO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3 802 628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GRENDSTADBAKK OLE-ANDREAS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Ole-Andreas Grendstadbakk, Brøstanesveien 79B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927 010 666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