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2fa9d507a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97b0b1721442c"/>
  </p:sldMasterIdLst>
  <p:sldIdLst>
    <p:sldId xmlns:r="http://schemas.openxmlformats.org/officeDocument/2006/relationships" id="256" r:id="R7931c55fb5224c6b"/>
    <p:sldId xmlns:r="http://schemas.openxmlformats.org/officeDocument/2006/relationships" id="257" r:id="R9b4c1a5ff5264dd2"/>
    <p:sldId xmlns:r="http://schemas.openxmlformats.org/officeDocument/2006/relationships" id="258" r:id="R6fd7855c15b84ab0"/>
    <p:sldId xmlns:r="http://schemas.openxmlformats.org/officeDocument/2006/relationships" id="259" r:id="Rabe9c5db148c45f2"/>
    <p:sldId xmlns:r="http://schemas.openxmlformats.org/officeDocument/2006/relationships" id="260" r:id="Rad07549cbcc5489e"/>
    <p:sldId xmlns:r="http://schemas.openxmlformats.org/officeDocument/2006/relationships" id="261" r:id="R3ebb3deab3cf4333"/>
    <p:sldId xmlns:r="http://schemas.openxmlformats.org/officeDocument/2006/relationships" id="262" r:id="R2451da980432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97b0b1721442c" /><Relationship Type="http://schemas.openxmlformats.org/officeDocument/2006/relationships/slide" Target="/ppt/slides/slide1.xml" Id="R7931c55fb5224c6b" /><Relationship Type="http://schemas.openxmlformats.org/officeDocument/2006/relationships/slide" Target="/ppt/slides/slide2.xml" Id="R9b4c1a5ff5264dd2" /><Relationship Type="http://schemas.openxmlformats.org/officeDocument/2006/relationships/slide" Target="/ppt/slides/slide3.xml" Id="R6fd7855c15b84ab0" /><Relationship Type="http://schemas.openxmlformats.org/officeDocument/2006/relationships/slide" Target="/ppt/slides/slide4.xml" Id="Rabe9c5db148c45f2" /><Relationship Type="http://schemas.openxmlformats.org/officeDocument/2006/relationships/slide" Target="/ppt/slides/slide5.xml" Id="Rad07549cbcc5489e" /><Relationship Type="http://schemas.openxmlformats.org/officeDocument/2006/relationships/slide" Target="/ppt/slides/slide6.xml" Id="R3ebb3deab3cf4333" /><Relationship Type="http://schemas.openxmlformats.org/officeDocument/2006/relationships/slide" Target="/ppt/slides/slide7.xml" Id="R2451da980432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bc56cdd0c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5c8f20e54486" /><Relationship Type="http://schemas.openxmlformats.org/officeDocument/2006/relationships/theme" Target="/ppt/slideMasters/theme/theme1.xml" Id="Re5d3454b7cec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05c8f20e5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0f2ca513f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c4fbcea2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ba04aecf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99d9597a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7a08b305c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6545f2f50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a6fc8ab9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KASTOR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KASTOR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KASTOR INVEST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KASTOR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KASTOR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KASTOR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−111 531 304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827 623 040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938 936 003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KASTOR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BAJOTO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NRL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KASTOR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Bernt Thoresen, Kong Inges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927 043 548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KASTOR INVEST HOLDING AS</a:t>
            </a:r>
          </a:p>
        </p:txBody>
      </p:sp>
    </p:spTree>
  </p:cSld>
  <p:clrMapOvr>
    <a:masterClrMapping xmlns:a="http://schemas.openxmlformats.org/drawingml/2006/main"/>
  </p:clrMapOvr>
</p:sld>
</file>