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f19841e0349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a5664194440b0"/>
  </p:sldMasterIdLst>
  <p:sldIdLst>
    <p:sldId xmlns:r="http://schemas.openxmlformats.org/officeDocument/2006/relationships" id="256" r:id="Rde5917b56b2d4d87"/>
    <p:sldId xmlns:r="http://schemas.openxmlformats.org/officeDocument/2006/relationships" id="257" r:id="R401bbfd5bea04f78"/>
    <p:sldId xmlns:r="http://schemas.openxmlformats.org/officeDocument/2006/relationships" id="258" r:id="R67c9d1d1b4dd4606"/>
    <p:sldId xmlns:r="http://schemas.openxmlformats.org/officeDocument/2006/relationships" id="259" r:id="Rf0d3f3ffc548481a"/>
    <p:sldId xmlns:r="http://schemas.openxmlformats.org/officeDocument/2006/relationships" id="260" r:id="R483c1cf31d63430f"/>
    <p:sldId xmlns:r="http://schemas.openxmlformats.org/officeDocument/2006/relationships" id="261" r:id="R17b98f45b42641fc"/>
    <p:sldId xmlns:r="http://schemas.openxmlformats.org/officeDocument/2006/relationships" id="262" r:id="Rb012f6c70a2d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a5664194440b0" /><Relationship Type="http://schemas.openxmlformats.org/officeDocument/2006/relationships/slide" Target="/ppt/slides/slide1.xml" Id="Rde5917b56b2d4d87" /><Relationship Type="http://schemas.openxmlformats.org/officeDocument/2006/relationships/slide" Target="/ppt/slides/slide2.xml" Id="R401bbfd5bea04f78" /><Relationship Type="http://schemas.openxmlformats.org/officeDocument/2006/relationships/slide" Target="/ppt/slides/slide3.xml" Id="R67c9d1d1b4dd4606" /><Relationship Type="http://schemas.openxmlformats.org/officeDocument/2006/relationships/slide" Target="/ppt/slides/slide4.xml" Id="Rf0d3f3ffc548481a" /><Relationship Type="http://schemas.openxmlformats.org/officeDocument/2006/relationships/slide" Target="/ppt/slides/slide5.xml" Id="R483c1cf31d63430f" /><Relationship Type="http://schemas.openxmlformats.org/officeDocument/2006/relationships/slide" Target="/ppt/slides/slide6.xml" Id="R17b98f45b42641fc" /><Relationship Type="http://schemas.openxmlformats.org/officeDocument/2006/relationships/slide" Target="/ppt/slides/slide7.xml" Id="Rb012f6c70a2d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a98cd40c1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1d29438464f01" /><Relationship Type="http://schemas.openxmlformats.org/officeDocument/2006/relationships/theme" Target="/ppt/slideMasters/theme/theme1.xml" Id="Rda279d708407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1d2943846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aae47f48e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473e17f6f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7db42eabf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e9c892ed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3c577dc46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0038177f7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33dd401c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HEDDA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EIENDOM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4 167 751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SÆBØ FEVANG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KROGH FEVANG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HOFFMANN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FEVANG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Brønnbakken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927 064 359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EIENDOM AS</a:t>
            </a:r>
          </a:p>
        </p:txBody>
      </p:sp>
    </p:spTree>
  </p:cSld>
  <p:clrMapOvr>
    <a:masterClrMapping xmlns:a="http://schemas.openxmlformats.org/drawingml/2006/main"/>
  </p:clrMapOvr>
</p:sld>
</file>