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e3e844ae6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e7767d3ae4215"/>
  </p:sldMasterIdLst>
  <p:sldIdLst>
    <p:sldId xmlns:r="http://schemas.openxmlformats.org/officeDocument/2006/relationships" id="256" r:id="Rb71f502823b24fc6"/>
    <p:sldId xmlns:r="http://schemas.openxmlformats.org/officeDocument/2006/relationships" id="257" r:id="Rc367f42169e34a05"/>
    <p:sldId xmlns:r="http://schemas.openxmlformats.org/officeDocument/2006/relationships" id="258" r:id="R4120e51fc9ea4677"/>
    <p:sldId xmlns:r="http://schemas.openxmlformats.org/officeDocument/2006/relationships" id="259" r:id="R28757d3bdbe94f13"/>
    <p:sldId xmlns:r="http://schemas.openxmlformats.org/officeDocument/2006/relationships" id="260" r:id="Rb2e8094e56754db3"/>
    <p:sldId xmlns:r="http://schemas.openxmlformats.org/officeDocument/2006/relationships" id="261" r:id="R3ba9e62a7e90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e7767d3ae4215" /><Relationship Type="http://schemas.openxmlformats.org/officeDocument/2006/relationships/slide" Target="/ppt/slides/slide1.xml" Id="Rb71f502823b24fc6" /><Relationship Type="http://schemas.openxmlformats.org/officeDocument/2006/relationships/slide" Target="/ppt/slides/slide2.xml" Id="Rc367f42169e34a05" /><Relationship Type="http://schemas.openxmlformats.org/officeDocument/2006/relationships/slide" Target="/ppt/slides/slide3.xml" Id="R4120e51fc9ea4677" /><Relationship Type="http://schemas.openxmlformats.org/officeDocument/2006/relationships/slide" Target="/ppt/slides/slide4.xml" Id="R28757d3bdbe94f13" /><Relationship Type="http://schemas.openxmlformats.org/officeDocument/2006/relationships/slide" Target="/ppt/slides/slide5.xml" Id="Rb2e8094e56754db3" /><Relationship Type="http://schemas.openxmlformats.org/officeDocument/2006/relationships/slide" Target="/ppt/slides/slide6.xml" Id="R3ba9e62a7e90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f1fe58f84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02d98da12401d" /><Relationship Type="http://schemas.openxmlformats.org/officeDocument/2006/relationships/theme" Target="/ppt/slideMasters/theme/theme1.xml" Id="Rdc72150685b2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02d98da12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57309a3e6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b3db569a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d0e4e585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3cb78ae2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f5c2a6b8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05378fc7941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REVISJON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Gry Arntzen, Kalvdalen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gryarntzen@gmail.com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