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a0d87e834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69aa4fc394f56"/>
  </p:sldMasterIdLst>
  <p:sldIdLst>
    <p:sldId xmlns:r="http://schemas.openxmlformats.org/officeDocument/2006/relationships" id="256" r:id="Rf774bf454018449e"/>
    <p:sldId xmlns:r="http://schemas.openxmlformats.org/officeDocument/2006/relationships" id="257" r:id="Re482e68c6e0d4c15"/>
    <p:sldId xmlns:r="http://schemas.openxmlformats.org/officeDocument/2006/relationships" id="258" r:id="R2729768547ea430e"/>
    <p:sldId xmlns:r="http://schemas.openxmlformats.org/officeDocument/2006/relationships" id="259" r:id="Rd53e69db605a4317"/>
    <p:sldId xmlns:r="http://schemas.openxmlformats.org/officeDocument/2006/relationships" id="260" r:id="Race8df2e37ca4e97"/>
    <p:sldId xmlns:r="http://schemas.openxmlformats.org/officeDocument/2006/relationships" id="261" r:id="Rf5d21680f53c4c6f"/>
    <p:sldId xmlns:r="http://schemas.openxmlformats.org/officeDocument/2006/relationships" id="262" r:id="R0d7d669e637f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69aa4fc394f56" /><Relationship Type="http://schemas.openxmlformats.org/officeDocument/2006/relationships/slide" Target="/ppt/slides/slide1.xml" Id="Rf774bf454018449e" /><Relationship Type="http://schemas.openxmlformats.org/officeDocument/2006/relationships/slide" Target="/ppt/slides/slide2.xml" Id="Re482e68c6e0d4c15" /><Relationship Type="http://schemas.openxmlformats.org/officeDocument/2006/relationships/slide" Target="/ppt/slides/slide3.xml" Id="R2729768547ea430e" /><Relationship Type="http://schemas.openxmlformats.org/officeDocument/2006/relationships/slide" Target="/ppt/slides/slide4.xml" Id="Rd53e69db605a4317" /><Relationship Type="http://schemas.openxmlformats.org/officeDocument/2006/relationships/slide" Target="/ppt/slides/slide5.xml" Id="Race8df2e37ca4e97" /><Relationship Type="http://schemas.openxmlformats.org/officeDocument/2006/relationships/slide" Target="/ppt/slides/slide6.xml" Id="Rf5d21680f53c4c6f" /><Relationship Type="http://schemas.openxmlformats.org/officeDocument/2006/relationships/slide" Target="/ppt/slides/slide7.xml" Id="R0d7d669e637f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13956072a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b22b5e964a37" /><Relationship Type="http://schemas.openxmlformats.org/officeDocument/2006/relationships/theme" Target="/ppt/slideMasters/theme/theme1.xml" Id="Rc5cbfbe845ce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3b22b5e96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c7aa1190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838926fe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9f91375c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7a77df324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8d4c364d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619f8c484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8b5d4588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FUGLESTRAND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