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1b37eeed5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8d0b21286470d"/>
  </p:sldMasterIdLst>
  <p:sldIdLst>
    <p:sldId xmlns:r="http://schemas.openxmlformats.org/officeDocument/2006/relationships" id="256" r:id="R44292f43840843ba"/>
    <p:sldId xmlns:r="http://schemas.openxmlformats.org/officeDocument/2006/relationships" id="257" r:id="R65732b58fdc948bf"/>
    <p:sldId xmlns:r="http://schemas.openxmlformats.org/officeDocument/2006/relationships" id="258" r:id="R79475ac314eb4fde"/>
    <p:sldId xmlns:r="http://schemas.openxmlformats.org/officeDocument/2006/relationships" id="259" r:id="R046d0cec822047eb"/>
    <p:sldId xmlns:r="http://schemas.openxmlformats.org/officeDocument/2006/relationships" id="260" r:id="Re0708436b8814e91"/>
    <p:sldId xmlns:r="http://schemas.openxmlformats.org/officeDocument/2006/relationships" id="261" r:id="Ra025f8fa49144ced"/>
    <p:sldId xmlns:r="http://schemas.openxmlformats.org/officeDocument/2006/relationships" id="262" r:id="Rc26a8847d805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8d0b21286470d" /><Relationship Type="http://schemas.openxmlformats.org/officeDocument/2006/relationships/slide" Target="/ppt/slides/slide1.xml" Id="R44292f43840843ba" /><Relationship Type="http://schemas.openxmlformats.org/officeDocument/2006/relationships/slide" Target="/ppt/slides/slide2.xml" Id="R65732b58fdc948bf" /><Relationship Type="http://schemas.openxmlformats.org/officeDocument/2006/relationships/slide" Target="/ppt/slides/slide3.xml" Id="R79475ac314eb4fde" /><Relationship Type="http://schemas.openxmlformats.org/officeDocument/2006/relationships/slide" Target="/ppt/slides/slide4.xml" Id="R046d0cec822047eb" /><Relationship Type="http://schemas.openxmlformats.org/officeDocument/2006/relationships/slide" Target="/ppt/slides/slide5.xml" Id="Re0708436b8814e91" /><Relationship Type="http://schemas.openxmlformats.org/officeDocument/2006/relationships/slide" Target="/ppt/slides/slide6.xml" Id="Ra025f8fa49144ced" /><Relationship Type="http://schemas.openxmlformats.org/officeDocument/2006/relationships/slide" Target="/ppt/slides/slide7.xml" Id="Rc26a8847d805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149a36db8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185b182914453" /><Relationship Type="http://schemas.openxmlformats.org/officeDocument/2006/relationships/theme" Target="/ppt/slideMasters/theme/theme1.xml" Id="R1b29aa7b52af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185b18291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e5742a965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a576671649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3b255d26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eb88d9698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631913513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d6e54b33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1706a03f8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RRVB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RRVB HOLDING AS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13 793 554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REGNSKAP HAMMERFEST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WIIKS REGNSKAPSKONTOR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Wiiks Regnskapskontor AS, Strandveien 179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RRVB HOLDING AS</a:t>
            </a:r>
          </a:p>
        </p:txBody>
      </p:sp>
    </p:spTree>
  </p:cSld>
  <p:clrMapOvr>
    <a:masterClrMapping xmlns:a="http://schemas.openxmlformats.org/drawingml/2006/main"/>
  </p:clrMapOvr>
</p:sld>
</file>