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7ecf9c5a794b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2ce84712454e21"/>
  </p:sldMasterIdLst>
  <p:sldIdLst>
    <p:sldId xmlns:r="http://schemas.openxmlformats.org/officeDocument/2006/relationships" id="256" r:id="R45c8477a63a54295"/>
    <p:sldId xmlns:r="http://schemas.openxmlformats.org/officeDocument/2006/relationships" id="257" r:id="Raade3ee4693e47d6"/>
    <p:sldId xmlns:r="http://schemas.openxmlformats.org/officeDocument/2006/relationships" id="258" r:id="Re35f5bdb73444c1f"/>
    <p:sldId xmlns:r="http://schemas.openxmlformats.org/officeDocument/2006/relationships" id="259" r:id="Rca7d1048c94c4c62"/>
    <p:sldId xmlns:r="http://schemas.openxmlformats.org/officeDocument/2006/relationships" id="260" r:id="R200336aa9d084bce"/>
    <p:sldId xmlns:r="http://schemas.openxmlformats.org/officeDocument/2006/relationships" id="261" r:id="R3d5cb335a3024aa3"/>
    <p:sldId xmlns:r="http://schemas.openxmlformats.org/officeDocument/2006/relationships" id="262" r:id="Rc5142b486d694a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2ce84712454e21" /><Relationship Type="http://schemas.openxmlformats.org/officeDocument/2006/relationships/slide" Target="/ppt/slides/slide1.xml" Id="R45c8477a63a54295" /><Relationship Type="http://schemas.openxmlformats.org/officeDocument/2006/relationships/slide" Target="/ppt/slides/slide2.xml" Id="Raade3ee4693e47d6" /><Relationship Type="http://schemas.openxmlformats.org/officeDocument/2006/relationships/slide" Target="/ppt/slides/slide3.xml" Id="Re35f5bdb73444c1f" /><Relationship Type="http://schemas.openxmlformats.org/officeDocument/2006/relationships/slide" Target="/ppt/slides/slide4.xml" Id="Rca7d1048c94c4c62" /><Relationship Type="http://schemas.openxmlformats.org/officeDocument/2006/relationships/slide" Target="/ppt/slides/slide5.xml" Id="R200336aa9d084bce" /><Relationship Type="http://schemas.openxmlformats.org/officeDocument/2006/relationships/slide" Target="/ppt/slides/slide6.xml" Id="R3d5cb335a3024aa3" /><Relationship Type="http://schemas.openxmlformats.org/officeDocument/2006/relationships/slide" Target="/ppt/slides/slide7.xml" Id="Rc5142b486d694a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6cede6e4f648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4291096584ff4" /><Relationship Type="http://schemas.openxmlformats.org/officeDocument/2006/relationships/theme" Target="/ppt/slideMasters/theme/theme1.xml" Id="R440a13549fe447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84291096584f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543d3c80649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fc65a517549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bcc137d9445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29caa60b843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e70e52cd741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61464389745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4b8be1b0943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ACE ØKONOMIPARTNER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ACE ØKONOMIPARTNER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2 522 493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183 419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730 855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ACE-HOLDING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Pirsenteret, 4. etg., Havnegata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927 105 039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