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4d6200b30940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b09006d9284074"/>
  </p:sldMasterIdLst>
  <p:sldIdLst>
    <p:sldId xmlns:r="http://schemas.openxmlformats.org/officeDocument/2006/relationships" id="256" r:id="R015fc239e2e74f43"/>
    <p:sldId xmlns:r="http://schemas.openxmlformats.org/officeDocument/2006/relationships" id="257" r:id="Rae69fcf19e9f4f5a"/>
    <p:sldId xmlns:r="http://schemas.openxmlformats.org/officeDocument/2006/relationships" id="258" r:id="R19f22ac629994c4e"/>
    <p:sldId xmlns:r="http://schemas.openxmlformats.org/officeDocument/2006/relationships" id="259" r:id="Red2d02f7c1074bc2"/>
    <p:sldId xmlns:r="http://schemas.openxmlformats.org/officeDocument/2006/relationships" id="260" r:id="R79ff92989bd94a0e"/>
    <p:sldId xmlns:r="http://schemas.openxmlformats.org/officeDocument/2006/relationships" id="261" r:id="R60b7c4cb3a7a4ade"/>
    <p:sldId xmlns:r="http://schemas.openxmlformats.org/officeDocument/2006/relationships" id="262" r:id="R6ba2e931d06c4d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09006d9284074" /><Relationship Type="http://schemas.openxmlformats.org/officeDocument/2006/relationships/slide" Target="/ppt/slides/slide1.xml" Id="R015fc239e2e74f43" /><Relationship Type="http://schemas.openxmlformats.org/officeDocument/2006/relationships/slide" Target="/ppt/slides/slide2.xml" Id="Rae69fcf19e9f4f5a" /><Relationship Type="http://schemas.openxmlformats.org/officeDocument/2006/relationships/slide" Target="/ppt/slides/slide3.xml" Id="R19f22ac629994c4e" /><Relationship Type="http://schemas.openxmlformats.org/officeDocument/2006/relationships/slide" Target="/ppt/slides/slide4.xml" Id="Red2d02f7c1074bc2" /><Relationship Type="http://schemas.openxmlformats.org/officeDocument/2006/relationships/slide" Target="/ppt/slides/slide5.xml" Id="R79ff92989bd94a0e" /><Relationship Type="http://schemas.openxmlformats.org/officeDocument/2006/relationships/slide" Target="/ppt/slides/slide6.xml" Id="R60b7c4cb3a7a4ade" /><Relationship Type="http://schemas.openxmlformats.org/officeDocument/2006/relationships/slide" Target="/ppt/slides/slide7.xml" Id="R6ba2e931d06c4d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6c71ecc234d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498f6e4514841" /><Relationship Type="http://schemas.openxmlformats.org/officeDocument/2006/relationships/theme" Target="/ppt/slideMasters/theme/theme1.xml" Id="Rd6732804ff4c40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c498f6e45148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9130b8b3445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8ee0c8e1242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3e8c085f24f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6a2620a7643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d30299b6849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f9171cfe34f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c299d4e7f48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SØBS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SØBS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1 351 401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1 353 089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SØBSTAD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Alexander Søbstad, Dyre Halses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927 118 041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 INVEST AS</a:t>
            </a:r>
          </a:p>
        </p:txBody>
      </p:sp>
    </p:spTree>
  </p:cSld>
  <p:clrMapOvr>
    <a:masterClrMapping xmlns:a="http://schemas.openxmlformats.org/drawingml/2006/main"/>
  </p:clrMapOvr>
</p:sld>
</file>