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74aa6be6a048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f038d18d974792"/>
  </p:sldMasterIdLst>
  <p:sldIdLst>
    <p:sldId xmlns:r="http://schemas.openxmlformats.org/officeDocument/2006/relationships" id="256" r:id="Re3379dd509df4748"/>
    <p:sldId xmlns:r="http://schemas.openxmlformats.org/officeDocument/2006/relationships" id="257" r:id="Ra713b7b942924262"/>
    <p:sldId xmlns:r="http://schemas.openxmlformats.org/officeDocument/2006/relationships" id="258" r:id="Rb47a78cb312b42fb"/>
    <p:sldId xmlns:r="http://schemas.openxmlformats.org/officeDocument/2006/relationships" id="259" r:id="R204c32dbd1c74e48"/>
    <p:sldId xmlns:r="http://schemas.openxmlformats.org/officeDocument/2006/relationships" id="260" r:id="Rcaf1937359134e41"/>
    <p:sldId xmlns:r="http://schemas.openxmlformats.org/officeDocument/2006/relationships" id="261" r:id="R26d361c497b64736"/>
    <p:sldId xmlns:r="http://schemas.openxmlformats.org/officeDocument/2006/relationships" id="262" r:id="Ra3e8e5016fec40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038d18d974792" /><Relationship Type="http://schemas.openxmlformats.org/officeDocument/2006/relationships/slide" Target="/ppt/slides/slide1.xml" Id="Re3379dd509df4748" /><Relationship Type="http://schemas.openxmlformats.org/officeDocument/2006/relationships/slide" Target="/ppt/slides/slide2.xml" Id="Ra713b7b942924262" /><Relationship Type="http://schemas.openxmlformats.org/officeDocument/2006/relationships/slide" Target="/ppt/slides/slide3.xml" Id="Rb47a78cb312b42fb" /><Relationship Type="http://schemas.openxmlformats.org/officeDocument/2006/relationships/slide" Target="/ppt/slides/slide4.xml" Id="R204c32dbd1c74e48" /><Relationship Type="http://schemas.openxmlformats.org/officeDocument/2006/relationships/slide" Target="/ppt/slides/slide5.xml" Id="Rcaf1937359134e41" /><Relationship Type="http://schemas.openxmlformats.org/officeDocument/2006/relationships/slide" Target="/ppt/slides/slide6.xml" Id="R26d361c497b64736" /><Relationship Type="http://schemas.openxmlformats.org/officeDocument/2006/relationships/slide" Target="/ppt/slides/slide7.xml" Id="Ra3e8e5016fec40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c022bd77841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4a94e22ca4716" /><Relationship Type="http://schemas.openxmlformats.org/officeDocument/2006/relationships/theme" Target="/ppt/slideMasters/theme/theme1.xml" Id="R2e14dfdcfa4b40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84a94e22ca47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a90b1cb1d41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fe8d3676741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884964cd34e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6297e407d4f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db6daa7984b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694a6114b46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12da29b7540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FRITHJOF ANDERSSEN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4 427 091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266 056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16 370 171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426 372 424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430 837 854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FR ANDERSSEN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927 120 070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