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5ca30dcac44e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da5a6da8046c0"/>
  </p:sldMasterIdLst>
  <p:sldIdLst>
    <p:sldId xmlns:r="http://schemas.openxmlformats.org/officeDocument/2006/relationships" id="256" r:id="R424ffe5448ee42bf"/>
    <p:sldId xmlns:r="http://schemas.openxmlformats.org/officeDocument/2006/relationships" id="257" r:id="R6f156ec580ed43ee"/>
    <p:sldId xmlns:r="http://schemas.openxmlformats.org/officeDocument/2006/relationships" id="258" r:id="Rac3e848bc5fa4741"/>
    <p:sldId xmlns:r="http://schemas.openxmlformats.org/officeDocument/2006/relationships" id="259" r:id="Rf7337f8bc63548c3"/>
    <p:sldId xmlns:r="http://schemas.openxmlformats.org/officeDocument/2006/relationships" id="260" r:id="R8c2df4499b314800"/>
    <p:sldId xmlns:r="http://schemas.openxmlformats.org/officeDocument/2006/relationships" id="261" r:id="R7d154c96b2a042f5"/>
    <p:sldId xmlns:r="http://schemas.openxmlformats.org/officeDocument/2006/relationships" id="262" r:id="R8cd34835560948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da5a6da8046c0" /><Relationship Type="http://schemas.openxmlformats.org/officeDocument/2006/relationships/slide" Target="/ppt/slides/slide1.xml" Id="R424ffe5448ee42bf" /><Relationship Type="http://schemas.openxmlformats.org/officeDocument/2006/relationships/slide" Target="/ppt/slides/slide2.xml" Id="R6f156ec580ed43ee" /><Relationship Type="http://schemas.openxmlformats.org/officeDocument/2006/relationships/slide" Target="/ppt/slides/slide3.xml" Id="Rac3e848bc5fa4741" /><Relationship Type="http://schemas.openxmlformats.org/officeDocument/2006/relationships/slide" Target="/ppt/slides/slide4.xml" Id="Rf7337f8bc63548c3" /><Relationship Type="http://schemas.openxmlformats.org/officeDocument/2006/relationships/slide" Target="/ppt/slides/slide5.xml" Id="R8c2df4499b314800" /><Relationship Type="http://schemas.openxmlformats.org/officeDocument/2006/relationships/slide" Target="/ppt/slides/slide6.xml" Id="R7d154c96b2a042f5" /><Relationship Type="http://schemas.openxmlformats.org/officeDocument/2006/relationships/slide" Target="/ppt/slides/slide7.xml" Id="R8cd34835560948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c4a5d3fe344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2c195fc06430b" /><Relationship Type="http://schemas.openxmlformats.org/officeDocument/2006/relationships/theme" Target="/ppt/slideMasters/theme/theme1.xml" Id="R9f7e962138284a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d2c195fc0643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e1da28e1544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a0bdba56541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d068631ee4a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93a62e8bf4f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72077a23249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b80af6a654f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3b8bc6ab7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TWO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TWO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TWO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TWO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TWO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TWO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745 838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9 635 536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9 635 536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TWO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BINNHOVD AS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KAKE AS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RISBRUNA AS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WEKO AS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INVEST AS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TVISTEIN AS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TWO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Alpha Corporate Finance AS, 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927 120 259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TWO AS</a:t>
            </a:r>
          </a:p>
        </p:txBody>
      </p:sp>
    </p:spTree>
  </p:cSld>
  <p:clrMapOvr>
    <a:masterClrMapping xmlns:a="http://schemas.openxmlformats.org/drawingml/2006/main"/>
  </p:clrMapOvr>
</p:sld>
</file>