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3dffddae5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5b5dcbd604cb7"/>
  </p:sldMasterIdLst>
  <p:sldIdLst>
    <p:sldId xmlns:r="http://schemas.openxmlformats.org/officeDocument/2006/relationships" id="256" r:id="R31bfc29cd60e4e77"/>
    <p:sldId xmlns:r="http://schemas.openxmlformats.org/officeDocument/2006/relationships" id="257" r:id="Rf889e960fe654cf1"/>
    <p:sldId xmlns:r="http://schemas.openxmlformats.org/officeDocument/2006/relationships" id="258" r:id="R2c03b69417a54deb"/>
    <p:sldId xmlns:r="http://schemas.openxmlformats.org/officeDocument/2006/relationships" id="259" r:id="Rb7b6eba7df384c87"/>
    <p:sldId xmlns:r="http://schemas.openxmlformats.org/officeDocument/2006/relationships" id="260" r:id="R1853971207ba4166"/>
    <p:sldId xmlns:r="http://schemas.openxmlformats.org/officeDocument/2006/relationships" id="261" r:id="R0475fbb9f68d4f52"/>
    <p:sldId xmlns:r="http://schemas.openxmlformats.org/officeDocument/2006/relationships" id="262" r:id="R0edfd1c61a22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5b5dcbd604cb7" /><Relationship Type="http://schemas.openxmlformats.org/officeDocument/2006/relationships/slide" Target="/ppt/slides/slide1.xml" Id="R31bfc29cd60e4e77" /><Relationship Type="http://schemas.openxmlformats.org/officeDocument/2006/relationships/slide" Target="/ppt/slides/slide2.xml" Id="Rf889e960fe654cf1" /><Relationship Type="http://schemas.openxmlformats.org/officeDocument/2006/relationships/slide" Target="/ppt/slides/slide3.xml" Id="R2c03b69417a54deb" /><Relationship Type="http://schemas.openxmlformats.org/officeDocument/2006/relationships/slide" Target="/ppt/slides/slide4.xml" Id="Rb7b6eba7df384c87" /><Relationship Type="http://schemas.openxmlformats.org/officeDocument/2006/relationships/slide" Target="/ppt/slides/slide5.xml" Id="R1853971207ba4166" /><Relationship Type="http://schemas.openxmlformats.org/officeDocument/2006/relationships/slide" Target="/ppt/slides/slide6.xml" Id="R0475fbb9f68d4f52" /><Relationship Type="http://schemas.openxmlformats.org/officeDocument/2006/relationships/slide" Target="/ppt/slides/slide7.xml" Id="R0edfd1c61a22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e4c04c620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e6d9520924163" /><Relationship Type="http://schemas.openxmlformats.org/officeDocument/2006/relationships/theme" Target="/ppt/slideMasters/theme/theme1.xml" Id="R260e4b97150c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e6d952092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b77dfac3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8a92c66f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6dd7f147c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39aeb11c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0a94742c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2bb6fc9b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8795b881f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FHG INVEST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2 883 859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ASKBO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927 127 342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FHG INVEST AS</a:t>
            </a:r>
          </a:p>
        </p:txBody>
      </p:sp>
    </p:spTree>
  </p:cSld>
  <p:clrMapOvr>
    <a:masterClrMapping xmlns:a="http://schemas.openxmlformats.org/drawingml/2006/main"/>
  </p:clrMapOvr>
</p:sld>
</file>