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87702962f54c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0e5b0b71bf4a8d"/>
  </p:sldMasterIdLst>
  <p:sldIdLst>
    <p:sldId xmlns:r="http://schemas.openxmlformats.org/officeDocument/2006/relationships" id="256" r:id="R0eb166490ac64fed"/>
    <p:sldId xmlns:r="http://schemas.openxmlformats.org/officeDocument/2006/relationships" id="257" r:id="Rb99df42df1da494e"/>
    <p:sldId xmlns:r="http://schemas.openxmlformats.org/officeDocument/2006/relationships" id="258" r:id="R52f4de05034047c1"/>
    <p:sldId xmlns:r="http://schemas.openxmlformats.org/officeDocument/2006/relationships" id="259" r:id="Rb390bedeed1547eb"/>
    <p:sldId xmlns:r="http://schemas.openxmlformats.org/officeDocument/2006/relationships" id="260" r:id="R5d2c85749698495e"/>
    <p:sldId xmlns:r="http://schemas.openxmlformats.org/officeDocument/2006/relationships" id="261" r:id="Rba3329765c5a40dd"/>
    <p:sldId xmlns:r="http://schemas.openxmlformats.org/officeDocument/2006/relationships" id="262" r:id="R7961971e8ff54b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0e5b0b71bf4a8d" /><Relationship Type="http://schemas.openxmlformats.org/officeDocument/2006/relationships/slide" Target="/ppt/slides/slide1.xml" Id="R0eb166490ac64fed" /><Relationship Type="http://schemas.openxmlformats.org/officeDocument/2006/relationships/slide" Target="/ppt/slides/slide2.xml" Id="Rb99df42df1da494e" /><Relationship Type="http://schemas.openxmlformats.org/officeDocument/2006/relationships/slide" Target="/ppt/slides/slide3.xml" Id="R52f4de05034047c1" /><Relationship Type="http://schemas.openxmlformats.org/officeDocument/2006/relationships/slide" Target="/ppt/slides/slide4.xml" Id="Rb390bedeed1547eb" /><Relationship Type="http://schemas.openxmlformats.org/officeDocument/2006/relationships/slide" Target="/ppt/slides/slide5.xml" Id="R5d2c85749698495e" /><Relationship Type="http://schemas.openxmlformats.org/officeDocument/2006/relationships/slide" Target="/ppt/slides/slide6.xml" Id="Rba3329765c5a40dd" /><Relationship Type="http://schemas.openxmlformats.org/officeDocument/2006/relationships/slide" Target="/ppt/slides/slide7.xml" Id="R7961971e8ff54b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cb8c41e11348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6781ea7cc4da0" /><Relationship Type="http://schemas.openxmlformats.org/officeDocument/2006/relationships/theme" Target="/ppt/slideMasters/theme/theme1.xml" Id="R5f74af8e626b48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36781ea7cc4d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ce326521e40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4ea8ce39245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8a9d315674c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728372ef14b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0bdc69a2740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c35c9e7d94d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fc58d2e2142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TVERÅS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TVERÅS HOLDING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608 810 880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21 863 957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20 295 617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198 598 182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558 377 993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KAST AS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RHINO AS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CASH AS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Sutterøygata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7502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927 149 982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TVERÅS HOLDING AS</a:t>
            </a:r>
          </a:p>
        </p:txBody>
      </p:sp>
    </p:spTree>
  </p:cSld>
  <p:clrMapOvr>
    <a:masterClrMapping xmlns:a="http://schemas.openxmlformats.org/drawingml/2006/main"/>
  </p:clrMapOvr>
</p:sld>
</file>