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4dcd847b0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6bc2409e344e6"/>
  </p:sldMasterIdLst>
  <p:sldIdLst>
    <p:sldId xmlns:r="http://schemas.openxmlformats.org/officeDocument/2006/relationships" id="256" r:id="R4727fda9270248d1"/>
    <p:sldId xmlns:r="http://schemas.openxmlformats.org/officeDocument/2006/relationships" id="257" r:id="R8ba986aeeddd4314"/>
    <p:sldId xmlns:r="http://schemas.openxmlformats.org/officeDocument/2006/relationships" id="258" r:id="R7992c595e08c4675"/>
    <p:sldId xmlns:r="http://schemas.openxmlformats.org/officeDocument/2006/relationships" id="259" r:id="Rce249d652d2c4c00"/>
    <p:sldId xmlns:r="http://schemas.openxmlformats.org/officeDocument/2006/relationships" id="260" r:id="R785daad2a44d4052"/>
    <p:sldId xmlns:r="http://schemas.openxmlformats.org/officeDocument/2006/relationships" id="261" r:id="R27a9b27013774a04"/>
    <p:sldId xmlns:r="http://schemas.openxmlformats.org/officeDocument/2006/relationships" id="262" r:id="R5683ceae0038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6bc2409e344e6" /><Relationship Type="http://schemas.openxmlformats.org/officeDocument/2006/relationships/slide" Target="/ppt/slides/slide1.xml" Id="R4727fda9270248d1" /><Relationship Type="http://schemas.openxmlformats.org/officeDocument/2006/relationships/slide" Target="/ppt/slides/slide2.xml" Id="R8ba986aeeddd4314" /><Relationship Type="http://schemas.openxmlformats.org/officeDocument/2006/relationships/slide" Target="/ppt/slides/slide3.xml" Id="R7992c595e08c4675" /><Relationship Type="http://schemas.openxmlformats.org/officeDocument/2006/relationships/slide" Target="/ppt/slides/slide4.xml" Id="Rce249d652d2c4c00" /><Relationship Type="http://schemas.openxmlformats.org/officeDocument/2006/relationships/slide" Target="/ppt/slides/slide5.xml" Id="R785daad2a44d4052" /><Relationship Type="http://schemas.openxmlformats.org/officeDocument/2006/relationships/slide" Target="/ppt/slides/slide6.xml" Id="R27a9b27013774a04" /><Relationship Type="http://schemas.openxmlformats.org/officeDocument/2006/relationships/slide" Target="/ppt/slides/slide7.xml" Id="R5683ceae0038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e3219d643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848a5eb5444f9" /><Relationship Type="http://schemas.openxmlformats.org/officeDocument/2006/relationships/theme" Target="/ppt/slideMasters/theme/theme1.xml" Id="R3c6b36189bad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848a5eb54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f884998cf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283c6dc04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78ed77d5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24914cc8e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33ce14015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8a04b4505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2d71c2c4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BILBEN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BILBEN INVEST ble etablert [år] og holder til i Stamsund.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VINGERHAGEN BILBEN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8340 Stamsund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927 161 133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