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ded9d9d73f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9a34302b04f9f"/>
  </p:sldMasterIdLst>
  <p:sldIdLst>
    <p:sldId xmlns:r="http://schemas.openxmlformats.org/officeDocument/2006/relationships" id="256" r:id="R58dab4f4da894588"/>
    <p:sldId xmlns:r="http://schemas.openxmlformats.org/officeDocument/2006/relationships" id="257" r:id="R32ddc27468a34f74"/>
    <p:sldId xmlns:r="http://schemas.openxmlformats.org/officeDocument/2006/relationships" id="258" r:id="Rf11cd613a46148e7"/>
    <p:sldId xmlns:r="http://schemas.openxmlformats.org/officeDocument/2006/relationships" id="259" r:id="R549b1ac7ebf44246"/>
    <p:sldId xmlns:r="http://schemas.openxmlformats.org/officeDocument/2006/relationships" id="260" r:id="Ra0469277113a44e9"/>
    <p:sldId xmlns:r="http://schemas.openxmlformats.org/officeDocument/2006/relationships" id="261" r:id="R53dbc8eff7a54256"/>
    <p:sldId xmlns:r="http://schemas.openxmlformats.org/officeDocument/2006/relationships" id="262" r:id="Rb585452a5739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9a34302b04f9f" /><Relationship Type="http://schemas.openxmlformats.org/officeDocument/2006/relationships/slide" Target="/ppt/slides/slide1.xml" Id="R58dab4f4da894588" /><Relationship Type="http://schemas.openxmlformats.org/officeDocument/2006/relationships/slide" Target="/ppt/slides/slide2.xml" Id="R32ddc27468a34f74" /><Relationship Type="http://schemas.openxmlformats.org/officeDocument/2006/relationships/slide" Target="/ppt/slides/slide3.xml" Id="Rf11cd613a46148e7" /><Relationship Type="http://schemas.openxmlformats.org/officeDocument/2006/relationships/slide" Target="/ppt/slides/slide4.xml" Id="R549b1ac7ebf44246" /><Relationship Type="http://schemas.openxmlformats.org/officeDocument/2006/relationships/slide" Target="/ppt/slides/slide5.xml" Id="Ra0469277113a44e9" /><Relationship Type="http://schemas.openxmlformats.org/officeDocument/2006/relationships/slide" Target="/ppt/slides/slide6.xml" Id="R53dbc8eff7a54256" /><Relationship Type="http://schemas.openxmlformats.org/officeDocument/2006/relationships/slide" Target="/ppt/slides/slide7.xml" Id="Rb585452a5739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dca4bfbb1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cc6b1e5a4a6f" /><Relationship Type="http://schemas.openxmlformats.org/officeDocument/2006/relationships/theme" Target="/ppt/slideMasters/theme/theme1.xml" Id="R7e66ef2ffa53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dcc6b1e5a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542553426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b2af7c929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57b27ab06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53ef62b214c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c7e273c53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68724dcf4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f54141d33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REVISJONSSENTRALEN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EGGAN ANN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Revisjonskomp. Midt-Norge AS, 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