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2c2d63cd1543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29056215ec4d72"/>
  </p:sldMasterIdLst>
  <p:sldIdLst>
    <p:sldId xmlns:r="http://schemas.openxmlformats.org/officeDocument/2006/relationships" id="256" r:id="R84fc9f2eac8d4a92"/>
    <p:sldId xmlns:r="http://schemas.openxmlformats.org/officeDocument/2006/relationships" id="257" r:id="Rfa030e4c0d8749b3"/>
    <p:sldId xmlns:r="http://schemas.openxmlformats.org/officeDocument/2006/relationships" id="258" r:id="R9e52575bab6c48d9"/>
    <p:sldId xmlns:r="http://schemas.openxmlformats.org/officeDocument/2006/relationships" id="259" r:id="R721bba24707448e4"/>
    <p:sldId xmlns:r="http://schemas.openxmlformats.org/officeDocument/2006/relationships" id="260" r:id="R96b52efedf994b80"/>
    <p:sldId xmlns:r="http://schemas.openxmlformats.org/officeDocument/2006/relationships" id="261" r:id="R98c399e8d66b4953"/>
    <p:sldId xmlns:r="http://schemas.openxmlformats.org/officeDocument/2006/relationships" id="262" r:id="Ra7946e9e548b48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29056215ec4d72" /><Relationship Type="http://schemas.openxmlformats.org/officeDocument/2006/relationships/slide" Target="/ppt/slides/slide1.xml" Id="R84fc9f2eac8d4a92" /><Relationship Type="http://schemas.openxmlformats.org/officeDocument/2006/relationships/slide" Target="/ppt/slides/slide2.xml" Id="Rfa030e4c0d8749b3" /><Relationship Type="http://schemas.openxmlformats.org/officeDocument/2006/relationships/slide" Target="/ppt/slides/slide3.xml" Id="R9e52575bab6c48d9" /><Relationship Type="http://schemas.openxmlformats.org/officeDocument/2006/relationships/slide" Target="/ppt/slides/slide4.xml" Id="R721bba24707448e4" /><Relationship Type="http://schemas.openxmlformats.org/officeDocument/2006/relationships/slide" Target="/ppt/slides/slide5.xml" Id="R96b52efedf994b80" /><Relationship Type="http://schemas.openxmlformats.org/officeDocument/2006/relationships/slide" Target="/ppt/slides/slide6.xml" Id="R98c399e8d66b4953" /><Relationship Type="http://schemas.openxmlformats.org/officeDocument/2006/relationships/slide" Target="/ppt/slides/slide7.xml" Id="Ra7946e9e548b48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75920b8b1b4f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f2d763d624469" /><Relationship Type="http://schemas.openxmlformats.org/officeDocument/2006/relationships/theme" Target="/ppt/slideMasters/theme/theme1.xml" Id="R89e5d4ade88c4c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ef2d763d6244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c1599f6e441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ac7df235349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9653fa0f649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32dec5bb444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28d28e21d40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aa031fa8b4d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7a831ec4a42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9NA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9NA HOLDING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860 873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1 389 542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GUNDERSEN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927 206 226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9NA HOLDING AS</a:t>
            </a:r>
          </a:p>
        </p:txBody>
      </p:sp>
    </p:spTree>
  </p:cSld>
  <p:clrMapOvr>
    <a:masterClrMapping xmlns:a="http://schemas.openxmlformats.org/drawingml/2006/main"/>
  </p:clrMapOvr>
</p:sld>
</file>