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9e7c028f944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ac99288aa437a"/>
  </p:sldMasterIdLst>
  <p:sldIdLst>
    <p:sldId xmlns:r="http://schemas.openxmlformats.org/officeDocument/2006/relationships" id="256" r:id="Rdb5923ad235b4977"/>
    <p:sldId xmlns:r="http://schemas.openxmlformats.org/officeDocument/2006/relationships" id="257" r:id="R651f5dc48eaf4ff2"/>
    <p:sldId xmlns:r="http://schemas.openxmlformats.org/officeDocument/2006/relationships" id="258" r:id="R8ec08ed4a3074729"/>
    <p:sldId xmlns:r="http://schemas.openxmlformats.org/officeDocument/2006/relationships" id="259" r:id="Rf54b56d019f14336"/>
    <p:sldId xmlns:r="http://schemas.openxmlformats.org/officeDocument/2006/relationships" id="260" r:id="R959b81d410404941"/>
    <p:sldId xmlns:r="http://schemas.openxmlformats.org/officeDocument/2006/relationships" id="261" r:id="Rf5aaea7a48824ab5"/>
    <p:sldId xmlns:r="http://schemas.openxmlformats.org/officeDocument/2006/relationships" id="262" r:id="R1f5b03dffe03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ac99288aa437a" /><Relationship Type="http://schemas.openxmlformats.org/officeDocument/2006/relationships/slide" Target="/ppt/slides/slide1.xml" Id="Rdb5923ad235b4977" /><Relationship Type="http://schemas.openxmlformats.org/officeDocument/2006/relationships/slide" Target="/ppt/slides/slide2.xml" Id="R651f5dc48eaf4ff2" /><Relationship Type="http://schemas.openxmlformats.org/officeDocument/2006/relationships/slide" Target="/ppt/slides/slide3.xml" Id="R8ec08ed4a3074729" /><Relationship Type="http://schemas.openxmlformats.org/officeDocument/2006/relationships/slide" Target="/ppt/slides/slide4.xml" Id="Rf54b56d019f14336" /><Relationship Type="http://schemas.openxmlformats.org/officeDocument/2006/relationships/slide" Target="/ppt/slides/slide5.xml" Id="R959b81d410404941" /><Relationship Type="http://schemas.openxmlformats.org/officeDocument/2006/relationships/slide" Target="/ppt/slides/slide6.xml" Id="Rf5aaea7a48824ab5" /><Relationship Type="http://schemas.openxmlformats.org/officeDocument/2006/relationships/slide" Target="/ppt/slides/slide7.xml" Id="R1f5b03dffe03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e027f94fc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cdc497f1346d0" /><Relationship Type="http://schemas.openxmlformats.org/officeDocument/2006/relationships/theme" Target="/ppt/slideMasters/theme/theme1.xml" Id="R04edd03162ea4e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cdc497f1346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b8c7c8523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0c806c63449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79300c49c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bd076c96b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4eb006a5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b20d6a98245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5f60891ed4b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SINKABERG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SINKABERG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33 173 000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30 803 000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144 237 000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593 765 000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643 748 000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HANSI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SINKABERG JOHNSEN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Fossaavegen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927 249 995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INVEST AS</a:t>
            </a:r>
          </a:p>
        </p:txBody>
      </p:sp>
    </p:spTree>
  </p:cSld>
  <p:clrMapOvr>
    <a:masterClrMapping xmlns:a="http://schemas.openxmlformats.org/drawingml/2006/main"/>
  </p:clrMapOvr>
</p:sld>
</file>