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352126932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4c30de3b64d8c"/>
  </p:sldMasterIdLst>
  <p:sldIdLst>
    <p:sldId xmlns:r="http://schemas.openxmlformats.org/officeDocument/2006/relationships" id="256" r:id="R7cf3d795f7b84bd8"/>
    <p:sldId xmlns:r="http://schemas.openxmlformats.org/officeDocument/2006/relationships" id="257" r:id="Rd9d13ff79d3a46e9"/>
    <p:sldId xmlns:r="http://schemas.openxmlformats.org/officeDocument/2006/relationships" id="258" r:id="R2f6ea6ac717c4927"/>
    <p:sldId xmlns:r="http://schemas.openxmlformats.org/officeDocument/2006/relationships" id="259" r:id="R508c3d47ef054601"/>
    <p:sldId xmlns:r="http://schemas.openxmlformats.org/officeDocument/2006/relationships" id="260" r:id="Rb379a643db8b4dc2"/>
    <p:sldId xmlns:r="http://schemas.openxmlformats.org/officeDocument/2006/relationships" id="261" r:id="R3e62860237a741ea"/>
    <p:sldId xmlns:r="http://schemas.openxmlformats.org/officeDocument/2006/relationships" id="262" r:id="Rdb975db3ef64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4c30de3b64d8c" /><Relationship Type="http://schemas.openxmlformats.org/officeDocument/2006/relationships/slide" Target="/ppt/slides/slide1.xml" Id="R7cf3d795f7b84bd8" /><Relationship Type="http://schemas.openxmlformats.org/officeDocument/2006/relationships/slide" Target="/ppt/slides/slide2.xml" Id="Rd9d13ff79d3a46e9" /><Relationship Type="http://schemas.openxmlformats.org/officeDocument/2006/relationships/slide" Target="/ppt/slides/slide3.xml" Id="R2f6ea6ac717c4927" /><Relationship Type="http://schemas.openxmlformats.org/officeDocument/2006/relationships/slide" Target="/ppt/slides/slide4.xml" Id="R508c3d47ef054601" /><Relationship Type="http://schemas.openxmlformats.org/officeDocument/2006/relationships/slide" Target="/ppt/slides/slide5.xml" Id="Rb379a643db8b4dc2" /><Relationship Type="http://schemas.openxmlformats.org/officeDocument/2006/relationships/slide" Target="/ppt/slides/slide6.xml" Id="R3e62860237a741ea" /><Relationship Type="http://schemas.openxmlformats.org/officeDocument/2006/relationships/slide" Target="/ppt/slides/slide7.xml" Id="Rdb975db3ef64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c09ac909b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24a93c4da4c5a" /><Relationship Type="http://schemas.openxmlformats.org/officeDocument/2006/relationships/theme" Target="/ppt/slideMasters/theme/theme1.xml" Id="R9af6f04131a5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24a93c4da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84da6ffd6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b518479a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8b78ffd16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1465f540b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e4310295b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fe1150c7c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2469cde96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ARGO REVISJON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8 961 548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3 108 311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2 853 400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9 244 026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NATAKUPA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SKRIDULAUPEN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BERGE STRAND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927 251 167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