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ac962b8de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f0731374a4b7f"/>
  </p:sldMasterIdLst>
  <p:sldIdLst>
    <p:sldId xmlns:r="http://schemas.openxmlformats.org/officeDocument/2006/relationships" id="256" r:id="Rc032ca029a6e48bb"/>
    <p:sldId xmlns:r="http://schemas.openxmlformats.org/officeDocument/2006/relationships" id="257" r:id="R8c34718d296b4c20"/>
    <p:sldId xmlns:r="http://schemas.openxmlformats.org/officeDocument/2006/relationships" id="258" r:id="Rc2d7e981fc904af0"/>
    <p:sldId xmlns:r="http://schemas.openxmlformats.org/officeDocument/2006/relationships" id="259" r:id="Reaa37d40a1d4424e"/>
    <p:sldId xmlns:r="http://schemas.openxmlformats.org/officeDocument/2006/relationships" id="260" r:id="R470f3dd8aada4bf2"/>
    <p:sldId xmlns:r="http://schemas.openxmlformats.org/officeDocument/2006/relationships" id="261" r:id="Rbaf1a575d47b4f38"/>
    <p:sldId xmlns:r="http://schemas.openxmlformats.org/officeDocument/2006/relationships" id="262" r:id="Rd5afa14d54b7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f0731374a4b7f" /><Relationship Type="http://schemas.openxmlformats.org/officeDocument/2006/relationships/slide" Target="/ppt/slides/slide1.xml" Id="Rc032ca029a6e48bb" /><Relationship Type="http://schemas.openxmlformats.org/officeDocument/2006/relationships/slide" Target="/ppt/slides/slide2.xml" Id="R8c34718d296b4c20" /><Relationship Type="http://schemas.openxmlformats.org/officeDocument/2006/relationships/slide" Target="/ppt/slides/slide3.xml" Id="Rc2d7e981fc904af0" /><Relationship Type="http://schemas.openxmlformats.org/officeDocument/2006/relationships/slide" Target="/ppt/slides/slide4.xml" Id="Reaa37d40a1d4424e" /><Relationship Type="http://schemas.openxmlformats.org/officeDocument/2006/relationships/slide" Target="/ppt/slides/slide5.xml" Id="R470f3dd8aada4bf2" /><Relationship Type="http://schemas.openxmlformats.org/officeDocument/2006/relationships/slide" Target="/ppt/slides/slide6.xml" Id="Rbaf1a575d47b4f38" /><Relationship Type="http://schemas.openxmlformats.org/officeDocument/2006/relationships/slide" Target="/ppt/slides/slide7.xml" Id="Rd5afa14d54b7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fe5e54715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656ee35b4cd5" /><Relationship Type="http://schemas.openxmlformats.org/officeDocument/2006/relationships/theme" Target="/ppt/slideMasters/theme/theme1.xml" Id="R5c94d8d3e840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2656ee35b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bdee895f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cb38f1aa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08579049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0995b3bf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32d3395a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36ab2d9d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60cfb915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