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008a356f4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bc586d02d748ab"/>
  </p:sldMasterIdLst>
  <p:sldIdLst>
    <p:sldId xmlns:r="http://schemas.openxmlformats.org/officeDocument/2006/relationships" id="256" r:id="R6eec7046872745a9"/>
    <p:sldId xmlns:r="http://schemas.openxmlformats.org/officeDocument/2006/relationships" id="257" r:id="R92f4a795eacd4056"/>
    <p:sldId xmlns:r="http://schemas.openxmlformats.org/officeDocument/2006/relationships" id="258" r:id="R7fd952e6d52f49a6"/>
    <p:sldId xmlns:r="http://schemas.openxmlformats.org/officeDocument/2006/relationships" id="259" r:id="Rbd0db5e91d9b46d4"/>
    <p:sldId xmlns:r="http://schemas.openxmlformats.org/officeDocument/2006/relationships" id="260" r:id="Rad6d3f7e49da4621"/>
    <p:sldId xmlns:r="http://schemas.openxmlformats.org/officeDocument/2006/relationships" id="261" r:id="R012bccc37da04f6a"/>
    <p:sldId xmlns:r="http://schemas.openxmlformats.org/officeDocument/2006/relationships" id="262" r:id="Rf93e56d2416b4d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c586d02d748ab" /><Relationship Type="http://schemas.openxmlformats.org/officeDocument/2006/relationships/slide" Target="/ppt/slides/slide1.xml" Id="R6eec7046872745a9" /><Relationship Type="http://schemas.openxmlformats.org/officeDocument/2006/relationships/slide" Target="/ppt/slides/slide2.xml" Id="R92f4a795eacd4056" /><Relationship Type="http://schemas.openxmlformats.org/officeDocument/2006/relationships/slide" Target="/ppt/slides/slide3.xml" Id="R7fd952e6d52f49a6" /><Relationship Type="http://schemas.openxmlformats.org/officeDocument/2006/relationships/slide" Target="/ppt/slides/slide4.xml" Id="Rbd0db5e91d9b46d4" /><Relationship Type="http://schemas.openxmlformats.org/officeDocument/2006/relationships/slide" Target="/ppt/slides/slide5.xml" Id="Rad6d3f7e49da4621" /><Relationship Type="http://schemas.openxmlformats.org/officeDocument/2006/relationships/slide" Target="/ppt/slides/slide6.xml" Id="R012bccc37da04f6a" /><Relationship Type="http://schemas.openxmlformats.org/officeDocument/2006/relationships/slide" Target="/ppt/slides/slide7.xml" Id="Rf93e56d2416b4d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83b82073b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7e83b01748de" /><Relationship Type="http://schemas.openxmlformats.org/officeDocument/2006/relationships/theme" Target="/ppt/slideMasters/theme/theme1.xml" Id="Rc3a602d1a9e34b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e7e83b01748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7436e17ba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0539c9eb4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d2be65257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02826c85e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a083753ef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640639aa240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9edb22299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SALVESEN IMS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 IMS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4 356 783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4 362 353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IMS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SALVESEN IMS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Dirdalsgata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927 264 188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SALVESEN IMS AS</a:t>
            </a:r>
          </a:p>
        </p:txBody>
      </p:sp>
    </p:spTree>
  </p:cSld>
  <p:clrMapOvr>
    <a:masterClrMapping xmlns:a="http://schemas.openxmlformats.org/drawingml/2006/main"/>
  </p:clrMapOvr>
</p:sld>
</file>