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f9298728b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e99664d644324"/>
  </p:sldMasterIdLst>
  <p:sldIdLst>
    <p:sldId xmlns:r="http://schemas.openxmlformats.org/officeDocument/2006/relationships" id="256" r:id="Ref453a2591e543d5"/>
    <p:sldId xmlns:r="http://schemas.openxmlformats.org/officeDocument/2006/relationships" id="257" r:id="R566eccf765ea4e8c"/>
    <p:sldId xmlns:r="http://schemas.openxmlformats.org/officeDocument/2006/relationships" id="258" r:id="R40d6531b66d142fd"/>
    <p:sldId xmlns:r="http://schemas.openxmlformats.org/officeDocument/2006/relationships" id="259" r:id="R866eb31d96a64a80"/>
    <p:sldId xmlns:r="http://schemas.openxmlformats.org/officeDocument/2006/relationships" id="260" r:id="R5ac10b7c0f3f4a87"/>
    <p:sldId xmlns:r="http://schemas.openxmlformats.org/officeDocument/2006/relationships" id="261" r:id="Rda5219ce769445be"/>
    <p:sldId xmlns:r="http://schemas.openxmlformats.org/officeDocument/2006/relationships" id="262" r:id="Rf8505509c6f2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e99664d644324" /><Relationship Type="http://schemas.openxmlformats.org/officeDocument/2006/relationships/slide" Target="/ppt/slides/slide1.xml" Id="Ref453a2591e543d5" /><Relationship Type="http://schemas.openxmlformats.org/officeDocument/2006/relationships/slide" Target="/ppt/slides/slide2.xml" Id="R566eccf765ea4e8c" /><Relationship Type="http://schemas.openxmlformats.org/officeDocument/2006/relationships/slide" Target="/ppt/slides/slide3.xml" Id="R40d6531b66d142fd" /><Relationship Type="http://schemas.openxmlformats.org/officeDocument/2006/relationships/slide" Target="/ppt/slides/slide4.xml" Id="R866eb31d96a64a80" /><Relationship Type="http://schemas.openxmlformats.org/officeDocument/2006/relationships/slide" Target="/ppt/slides/slide5.xml" Id="R5ac10b7c0f3f4a87" /><Relationship Type="http://schemas.openxmlformats.org/officeDocument/2006/relationships/slide" Target="/ppt/slides/slide6.xml" Id="Rda5219ce769445be" /><Relationship Type="http://schemas.openxmlformats.org/officeDocument/2006/relationships/slide" Target="/ppt/slides/slide7.xml" Id="Rf8505509c6f2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6215c6d68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2a07579ad4a91" /><Relationship Type="http://schemas.openxmlformats.org/officeDocument/2006/relationships/theme" Target="/ppt/slideMasters/theme/theme1.xml" Id="Rd0006319c552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2a07579ad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23a6f7270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68181790b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79fafb18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e0cde4793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4fccbc81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d824c81b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cb30fe6e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