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c91a08937f44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00028872774b49"/>
  </p:sldMasterIdLst>
  <p:sldIdLst>
    <p:sldId xmlns:r="http://schemas.openxmlformats.org/officeDocument/2006/relationships" id="256" r:id="Rc70a46f1ff214a15"/>
    <p:sldId xmlns:r="http://schemas.openxmlformats.org/officeDocument/2006/relationships" id="257" r:id="R4545f99ab0c74ef3"/>
    <p:sldId xmlns:r="http://schemas.openxmlformats.org/officeDocument/2006/relationships" id="258" r:id="R796633ec76404af6"/>
    <p:sldId xmlns:r="http://schemas.openxmlformats.org/officeDocument/2006/relationships" id="259" r:id="R83896fe263b74ede"/>
    <p:sldId xmlns:r="http://schemas.openxmlformats.org/officeDocument/2006/relationships" id="260" r:id="Rd8da6582569440ee"/>
    <p:sldId xmlns:r="http://schemas.openxmlformats.org/officeDocument/2006/relationships" id="261" r:id="R332115f64c544c52"/>
    <p:sldId xmlns:r="http://schemas.openxmlformats.org/officeDocument/2006/relationships" id="262" r:id="R4759f94962734f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00028872774b49" /><Relationship Type="http://schemas.openxmlformats.org/officeDocument/2006/relationships/slide" Target="/ppt/slides/slide1.xml" Id="Rc70a46f1ff214a15" /><Relationship Type="http://schemas.openxmlformats.org/officeDocument/2006/relationships/slide" Target="/ppt/slides/slide2.xml" Id="R4545f99ab0c74ef3" /><Relationship Type="http://schemas.openxmlformats.org/officeDocument/2006/relationships/slide" Target="/ppt/slides/slide3.xml" Id="R796633ec76404af6" /><Relationship Type="http://schemas.openxmlformats.org/officeDocument/2006/relationships/slide" Target="/ppt/slides/slide4.xml" Id="R83896fe263b74ede" /><Relationship Type="http://schemas.openxmlformats.org/officeDocument/2006/relationships/slide" Target="/ppt/slides/slide5.xml" Id="Rd8da6582569440ee" /><Relationship Type="http://schemas.openxmlformats.org/officeDocument/2006/relationships/slide" Target="/ppt/slides/slide6.xml" Id="R332115f64c544c52" /><Relationship Type="http://schemas.openxmlformats.org/officeDocument/2006/relationships/slide" Target="/ppt/slides/slide7.xml" Id="R4759f94962734f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7e421aadd448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484e40ca5409c" /><Relationship Type="http://schemas.openxmlformats.org/officeDocument/2006/relationships/theme" Target="/ppt/slideMasters/theme/theme1.xml" Id="R690ce429e26948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2484e40ca5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6a90719c44b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22329b68848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b3aac3dc842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075b5ff9cd46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7563b47df40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b56a2d8b874a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d93a7b153f4f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LESLIE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LESLIE INVEST AS ble etablert [år] og holder til i Langevåg.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39 108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LESLIE AAMÅS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LESLIE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Sloghaugmarka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6030 Langevåg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927 354 233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LESLIE INVEST AS</a:t>
            </a:r>
          </a:p>
        </p:txBody>
      </p:sp>
    </p:spTree>
  </p:cSld>
  <p:clrMapOvr>
    <a:masterClrMapping xmlns:a="http://schemas.openxmlformats.org/drawingml/2006/main"/>
  </p:clrMapOvr>
</p:sld>
</file>