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b1f8d0da7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e3bf5374c4e88"/>
  </p:sldMasterIdLst>
  <p:sldIdLst>
    <p:sldId xmlns:r="http://schemas.openxmlformats.org/officeDocument/2006/relationships" id="256" r:id="R73105252caba49c8"/>
    <p:sldId xmlns:r="http://schemas.openxmlformats.org/officeDocument/2006/relationships" id="257" r:id="R24074b0c5cd8459a"/>
    <p:sldId xmlns:r="http://schemas.openxmlformats.org/officeDocument/2006/relationships" id="258" r:id="R2277f95e838b4044"/>
    <p:sldId xmlns:r="http://schemas.openxmlformats.org/officeDocument/2006/relationships" id="259" r:id="Rfdae9ccae54d43ee"/>
    <p:sldId xmlns:r="http://schemas.openxmlformats.org/officeDocument/2006/relationships" id="260" r:id="R657a1078b0854aeb"/>
    <p:sldId xmlns:r="http://schemas.openxmlformats.org/officeDocument/2006/relationships" id="261" r:id="R32cf21432963427a"/>
    <p:sldId xmlns:r="http://schemas.openxmlformats.org/officeDocument/2006/relationships" id="262" r:id="R3b6b62f3de27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e3bf5374c4e88" /><Relationship Type="http://schemas.openxmlformats.org/officeDocument/2006/relationships/slide" Target="/ppt/slides/slide1.xml" Id="R73105252caba49c8" /><Relationship Type="http://schemas.openxmlformats.org/officeDocument/2006/relationships/slide" Target="/ppt/slides/slide2.xml" Id="R24074b0c5cd8459a" /><Relationship Type="http://schemas.openxmlformats.org/officeDocument/2006/relationships/slide" Target="/ppt/slides/slide3.xml" Id="R2277f95e838b4044" /><Relationship Type="http://schemas.openxmlformats.org/officeDocument/2006/relationships/slide" Target="/ppt/slides/slide4.xml" Id="Rfdae9ccae54d43ee" /><Relationship Type="http://schemas.openxmlformats.org/officeDocument/2006/relationships/slide" Target="/ppt/slides/slide5.xml" Id="R657a1078b0854aeb" /><Relationship Type="http://schemas.openxmlformats.org/officeDocument/2006/relationships/slide" Target="/ppt/slides/slide6.xml" Id="R32cf21432963427a" /><Relationship Type="http://schemas.openxmlformats.org/officeDocument/2006/relationships/slide" Target="/ppt/slides/slide7.xml" Id="R3b6b62f3de27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ec07be17f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ec5ecdaf41c0" /><Relationship Type="http://schemas.openxmlformats.org/officeDocument/2006/relationships/theme" Target="/ppt/slideMasters/theme/theme1.xml" Id="R2bbacf7dcd0c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9ec5ecdaf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245a031e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8a2bed24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6e88db67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eeaf460f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2db54e298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4deebf941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efa19342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